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315" r:id="rId6"/>
    <p:sldId id="319" r:id="rId7"/>
    <p:sldId id="317" r:id="rId8"/>
    <p:sldId id="318" r:id="rId9"/>
    <p:sldId id="321" r:id="rId10"/>
    <p:sldId id="322" r:id="rId11"/>
    <p:sldId id="324" r:id="rId12"/>
    <p:sldId id="320" r:id="rId13"/>
    <p:sldId id="323" r:id="rId14"/>
    <p:sldId id="325" r:id="rId1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5D0E3CC-E899-419C-48D7-DA47416FC705}"/>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586A1781-453F-BEFD-2F28-9D94751638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064C7D01-8654-1EFB-A85E-AE586819A675}"/>
              </a:ext>
            </a:extLst>
          </p:cNvPr>
          <p:cNvSpPr>
            <a:spLocks noGrp="1"/>
          </p:cNvSpPr>
          <p:nvPr>
            <p:ph type="dt" sz="half" idx="10"/>
          </p:nvPr>
        </p:nvSpPr>
        <p:spPr/>
        <p:txBody>
          <a:bodyPr/>
          <a:lstStyle/>
          <a:p>
            <a:fld id="{BF2ADDBB-FE2F-4E4F-8030-A8C0AB7FA85E}" type="datetimeFigureOut">
              <a:rPr lang="ko-KR" altLang="en-US" smtClean="0"/>
              <a:t>2024-02-27</a:t>
            </a:fld>
            <a:endParaRPr lang="ko-KR" altLang="en-US"/>
          </a:p>
        </p:txBody>
      </p:sp>
      <p:sp>
        <p:nvSpPr>
          <p:cNvPr id="5" name="바닥글 개체 틀 4">
            <a:extLst>
              <a:ext uri="{FF2B5EF4-FFF2-40B4-BE49-F238E27FC236}">
                <a16:creationId xmlns:a16="http://schemas.microsoft.com/office/drawing/2014/main" id="{29B4D81E-2913-6B17-35F4-57F43E5C1C2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6412D9CF-90CC-25D5-A5A1-5EB8DDE90522}"/>
              </a:ext>
            </a:extLst>
          </p:cNvPr>
          <p:cNvSpPr>
            <a:spLocks noGrp="1"/>
          </p:cNvSpPr>
          <p:nvPr>
            <p:ph type="sldNum" sz="quarter" idx="12"/>
          </p:nvPr>
        </p:nvSpPr>
        <p:spPr/>
        <p:txBody>
          <a:bodyPr/>
          <a:lstStyle/>
          <a:p>
            <a:fld id="{A89394F9-BDA3-4C00-84D1-A145DF9C5250}" type="slidenum">
              <a:rPr lang="ko-KR" altLang="en-US" smtClean="0"/>
              <a:t>‹#›</a:t>
            </a:fld>
            <a:endParaRPr lang="ko-KR" altLang="en-US"/>
          </a:p>
        </p:txBody>
      </p:sp>
    </p:spTree>
    <p:extLst>
      <p:ext uri="{BB962C8B-B14F-4D97-AF65-F5344CB8AC3E}">
        <p14:creationId xmlns:p14="http://schemas.microsoft.com/office/powerpoint/2010/main" val="874224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57C6897-51D3-07B7-1931-C6D58AA8B94E}"/>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0D55EF23-1537-C37A-9427-F38FFCCD1970}"/>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9F7FE7A6-A147-A855-00E5-DE177D8E06F8}"/>
              </a:ext>
            </a:extLst>
          </p:cNvPr>
          <p:cNvSpPr>
            <a:spLocks noGrp="1"/>
          </p:cNvSpPr>
          <p:nvPr>
            <p:ph type="dt" sz="half" idx="10"/>
          </p:nvPr>
        </p:nvSpPr>
        <p:spPr/>
        <p:txBody>
          <a:bodyPr/>
          <a:lstStyle/>
          <a:p>
            <a:fld id="{BF2ADDBB-FE2F-4E4F-8030-A8C0AB7FA85E}" type="datetimeFigureOut">
              <a:rPr lang="ko-KR" altLang="en-US" smtClean="0"/>
              <a:t>2024-02-27</a:t>
            </a:fld>
            <a:endParaRPr lang="ko-KR" altLang="en-US"/>
          </a:p>
        </p:txBody>
      </p:sp>
      <p:sp>
        <p:nvSpPr>
          <p:cNvPr id="5" name="바닥글 개체 틀 4">
            <a:extLst>
              <a:ext uri="{FF2B5EF4-FFF2-40B4-BE49-F238E27FC236}">
                <a16:creationId xmlns:a16="http://schemas.microsoft.com/office/drawing/2014/main" id="{7EDDD5F6-CEDA-8416-8113-1952D08F4AEB}"/>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C078CCBC-737A-67DF-5134-59E6E0278704}"/>
              </a:ext>
            </a:extLst>
          </p:cNvPr>
          <p:cNvSpPr>
            <a:spLocks noGrp="1"/>
          </p:cNvSpPr>
          <p:nvPr>
            <p:ph type="sldNum" sz="quarter" idx="12"/>
          </p:nvPr>
        </p:nvSpPr>
        <p:spPr/>
        <p:txBody>
          <a:bodyPr/>
          <a:lstStyle/>
          <a:p>
            <a:fld id="{A89394F9-BDA3-4C00-84D1-A145DF9C5250}" type="slidenum">
              <a:rPr lang="ko-KR" altLang="en-US" smtClean="0"/>
              <a:t>‹#›</a:t>
            </a:fld>
            <a:endParaRPr lang="ko-KR" altLang="en-US"/>
          </a:p>
        </p:txBody>
      </p:sp>
    </p:spTree>
    <p:extLst>
      <p:ext uri="{BB962C8B-B14F-4D97-AF65-F5344CB8AC3E}">
        <p14:creationId xmlns:p14="http://schemas.microsoft.com/office/powerpoint/2010/main" val="194415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8089922A-7F0D-3D11-ECDC-E2EE5FE913D5}"/>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1437BB76-F691-8EB4-09A8-F81703630A9E}"/>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F8A60B5F-ABB8-9250-1B7B-A039E81B395B}"/>
              </a:ext>
            </a:extLst>
          </p:cNvPr>
          <p:cNvSpPr>
            <a:spLocks noGrp="1"/>
          </p:cNvSpPr>
          <p:nvPr>
            <p:ph type="dt" sz="half" idx="10"/>
          </p:nvPr>
        </p:nvSpPr>
        <p:spPr/>
        <p:txBody>
          <a:bodyPr/>
          <a:lstStyle/>
          <a:p>
            <a:fld id="{BF2ADDBB-FE2F-4E4F-8030-A8C0AB7FA85E}" type="datetimeFigureOut">
              <a:rPr lang="ko-KR" altLang="en-US" smtClean="0"/>
              <a:t>2024-02-27</a:t>
            </a:fld>
            <a:endParaRPr lang="ko-KR" altLang="en-US"/>
          </a:p>
        </p:txBody>
      </p:sp>
      <p:sp>
        <p:nvSpPr>
          <p:cNvPr id="5" name="바닥글 개체 틀 4">
            <a:extLst>
              <a:ext uri="{FF2B5EF4-FFF2-40B4-BE49-F238E27FC236}">
                <a16:creationId xmlns:a16="http://schemas.microsoft.com/office/drawing/2014/main" id="{E524D485-DB28-9A59-01D0-964ECAF0D9F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1029490D-597D-D2B1-7165-29D45AD5FDA1}"/>
              </a:ext>
            </a:extLst>
          </p:cNvPr>
          <p:cNvSpPr>
            <a:spLocks noGrp="1"/>
          </p:cNvSpPr>
          <p:nvPr>
            <p:ph type="sldNum" sz="quarter" idx="12"/>
          </p:nvPr>
        </p:nvSpPr>
        <p:spPr/>
        <p:txBody>
          <a:bodyPr/>
          <a:lstStyle/>
          <a:p>
            <a:fld id="{A89394F9-BDA3-4C00-84D1-A145DF9C5250}" type="slidenum">
              <a:rPr lang="ko-KR" altLang="en-US" smtClean="0"/>
              <a:t>‹#›</a:t>
            </a:fld>
            <a:endParaRPr lang="ko-KR" altLang="en-US"/>
          </a:p>
        </p:txBody>
      </p:sp>
    </p:spTree>
    <p:extLst>
      <p:ext uri="{BB962C8B-B14F-4D97-AF65-F5344CB8AC3E}">
        <p14:creationId xmlns:p14="http://schemas.microsoft.com/office/powerpoint/2010/main" val="736291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내용 및 내용 2개" type="objAndTwoObj">
  <p:cSld name="내용 및 내용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sz="half" idx="1"/>
          </p:nvPr>
        </p:nvSpPr>
        <p:spPr>
          <a:xfrm>
            <a:off x="609600" y="1600200"/>
            <a:ext cx="5384800" cy="4590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half" idx="2"/>
          </p:nvPr>
        </p:nvSpPr>
        <p:spPr>
          <a:xfrm>
            <a:off x="6197600" y="1600200"/>
            <a:ext cx="53848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내용 개체 틀 4"/>
          <p:cNvSpPr>
            <a:spLocks noGrp="1"/>
          </p:cNvSpPr>
          <p:nvPr>
            <p:ph sz="half" idx="3"/>
          </p:nvPr>
        </p:nvSpPr>
        <p:spPr>
          <a:xfrm>
            <a:off x="6196037" y="3984220"/>
            <a:ext cx="53848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10" name="날짜 개체 틀 5"/>
          <p:cNvSpPr>
            <a:spLocks noGrp="1"/>
          </p:cNvSpPr>
          <p:nvPr>
            <p:ph type="dt" sz="half" idx="10"/>
          </p:nvPr>
        </p:nvSpPr>
        <p:spPr>
          <a:xfrm>
            <a:off x="609600" y="6356351"/>
            <a:ext cx="2844800" cy="365125"/>
          </a:xfrm>
        </p:spPr>
        <p:txBody>
          <a:bodyPr/>
          <a:lstStyle/>
          <a:p>
            <a:pPr lvl="0">
              <a:defRPr lang="ko-KR" altLang="en-US"/>
            </a:pPr>
            <a:fld id="{D8D7A7C4-C82A-4D21-9AB0-F0C5A1D3EF09}" type="datetime1">
              <a:rPr lang="ko-KR" altLang="en-US"/>
              <a:pPr lvl="0">
                <a:defRPr lang="ko-KR" altLang="en-US"/>
              </a:pPr>
              <a:t>2024-02-27</a:t>
            </a:fld>
            <a:endParaRPr lang="ko-KR" altLang="en-US"/>
          </a:p>
        </p:txBody>
      </p:sp>
      <p:sp>
        <p:nvSpPr>
          <p:cNvPr id="11" name="바닥글 개체 틀 6"/>
          <p:cNvSpPr>
            <a:spLocks noGrp="1"/>
          </p:cNvSpPr>
          <p:nvPr>
            <p:ph type="ftr" sz="quarter" idx="11"/>
          </p:nvPr>
        </p:nvSpPr>
        <p:spPr>
          <a:xfrm>
            <a:off x="4165600" y="6356351"/>
            <a:ext cx="3860800" cy="365125"/>
          </a:xfrm>
        </p:spPr>
        <p:txBody>
          <a:bodyPr/>
          <a:lstStyle/>
          <a:p>
            <a:pPr lvl="0">
              <a:defRPr lang="ko-KR" altLang="en-US"/>
            </a:pPr>
            <a:endParaRPr lang="ko-KR" altLang="en-US"/>
          </a:p>
        </p:txBody>
      </p:sp>
      <p:sp>
        <p:nvSpPr>
          <p:cNvPr id="12" name="슬라이드 번호 개체 틀 7"/>
          <p:cNvSpPr>
            <a:spLocks noGrp="1"/>
          </p:cNvSpPr>
          <p:nvPr>
            <p:ph type="sldNum" sz="quarter" idx="12"/>
          </p:nvPr>
        </p:nvSpPr>
        <p:spPr>
          <a:xfrm>
            <a:off x="8737600" y="6356351"/>
            <a:ext cx="2844800" cy="365125"/>
          </a:xfrm>
        </p:spPr>
        <p:txBody>
          <a:bodyPr/>
          <a:lstStyle/>
          <a:p>
            <a:pPr lvl="0">
              <a:defRPr lang="ko-KR" altLang="en-US"/>
            </a:pPr>
            <a:fld id="{AD22CD3B-FDDF-4998-970C-76E6E0BEC65F}" type="slidenum">
              <a:rPr lang="ko-KR" altLang="en-US"/>
              <a:pPr lvl="0">
                <a:defRPr lang="ko-KR" altLang="en-US"/>
              </a:pPr>
              <a:t>‹#›</a:t>
            </a:fld>
            <a:endParaRPr lang="ko-KR" altLang="en-US"/>
          </a:p>
        </p:txBody>
      </p:sp>
    </p:spTree>
    <p:extLst>
      <p:ext uri="{BB962C8B-B14F-4D97-AF65-F5344CB8AC3E}">
        <p14:creationId xmlns:p14="http://schemas.microsoft.com/office/powerpoint/2010/main" val="378971849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제목 및 내용 4개" type="fourObj">
  <p:cSld name="제목 및 내용 4개">
    <p:spTree>
      <p:nvGrpSpPr>
        <p:cNvPr id="1" name=""/>
        <p:cNvGrpSpPr/>
        <p:nvPr/>
      </p:nvGrpSpPr>
      <p:grpSpPr>
        <a:xfrm>
          <a:off x="0" y="0"/>
          <a:ext cx="0" cy="0"/>
          <a:chOff x="0" y="0"/>
          <a:chExt cx="0" cy="0"/>
        </a:xfrm>
      </p:grpSpPr>
      <p:sp>
        <p:nvSpPr>
          <p:cNvPr id="2" name="제목 1"/>
          <p:cNvSpPr>
            <a:spLocks noGrp="1"/>
          </p:cNvSpPr>
          <p:nvPr>
            <p:ph type="title"/>
          </p:nvPr>
        </p:nvSpPr>
        <p:spPr>
          <a:xfrm>
            <a:off x="615988" y="309548"/>
            <a:ext cx="10972800" cy="923925"/>
          </a:xfrm>
        </p:spPr>
        <p:txBody>
          <a:bodyPr/>
          <a:lstStyle>
            <a:lvl1pPr>
              <a:defRPr sz="3600"/>
            </a:lvl1pPr>
          </a:lstStyle>
          <a:p>
            <a:pPr lvl="0">
              <a:defRPr lang="ko-KR" altLang="en-US"/>
            </a:pPr>
            <a:r>
              <a:rPr lang="ko-KR" altLang="en-US"/>
              <a:t>마스터 제목 스타일 편집</a:t>
            </a:r>
          </a:p>
        </p:txBody>
      </p:sp>
      <p:sp>
        <p:nvSpPr>
          <p:cNvPr id="3" name="내용 개체 틀 2"/>
          <p:cNvSpPr>
            <a:spLocks noGrp="1"/>
          </p:cNvSpPr>
          <p:nvPr>
            <p:ph sz="quarter" idx="1"/>
          </p:nvPr>
        </p:nvSpPr>
        <p:spPr>
          <a:xfrm>
            <a:off x="609600" y="1600200"/>
            <a:ext cx="5384800" cy="21960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quarter" idx="2"/>
          </p:nvPr>
        </p:nvSpPr>
        <p:spPr>
          <a:xfrm>
            <a:off x="6197600" y="1600200"/>
            <a:ext cx="5384800" cy="21960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내용 개체 틀 4"/>
          <p:cNvSpPr>
            <a:spLocks noGrp="1"/>
          </p:cNvSpPr>
          <p:nvPr>
            <p:ph sz="quarter" idx="3"/>
          </p:nvPr>
        </p:nvSpPr>
        <p:spPr>
          <a:xfrm>
            <a:off x="608037" y="3984220"/>
            <a:ext cx="5384800" cy="21960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6" name="내용 개체 틀 5"/>
          <p:cNvSpPr>
            <a:spLocks noGrp="1"/>
          </p:cNvSpPr>
          <p:nvPr>
            <p:ph sz="quarter" idx="4"/>
          </p:nvPr>
        </p:nvSpPr>
        <p:spPr>
          <a:xfrm>
            <a:off x="6196037" y="3984220"/>
            <a:ext cx="5384800" cy="21960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7" name="날짜 개체 틀 6"/>
          <p:cNvSpPr>
            <a:spLocks noGrp="1"/>
          </p:cNvSpPr>
          <p:nvPr>
            <p:ph type="dt" sz="half" idx="10"/>
          </p:nvPr>
        </p:nvSpPr>
        <p:spPr>
          <a:xfrm>
            <a:off x="609600" y="6356351"/>
            <a:ext cx="2844800" cy="365125"/>
          </a:xfrm>
        </p:spPr>
        <p:txBody>
          <a:bodyPr/>
          <a:lstStyle/>
          <a:p>
            <a:pPr>
              <a:defRPr lang="ko-KR" altLang="en-US"/>
            </a:pPr>
            <a:fld id="{77DF5C5D-20D7-4996-B58F-E8DB605CB010}" type="datetime1">
              <a:rPr lang="ko-KR" altLang="en-US"/>
              <a:pPr>
                <a:defRPr lang="ko-KR" altLang="en-US"/>
              </a:pPr>
              <a:t>2024-02-27</a:t>
            </a:fld>
            <a:endParaRPr lang="en-US" altLang="en-US"/>
          </a:p>
        </p:txBody>
      </p:sp>
      <p:sp>
        <p:nvSpPr>
          <p:cNvPr id="8" name="바닥글 개체 틀 7"/>
          <p:cNvSpPr>
            <a:spLocks noGrp="1"/>
          </p:cNvSpPr>
          <p:nvPr>
            <p:ph type="ftr" sz="quarter" idx="11"/>
          </p:nvPr>
        </p:nvSpPr>
        <p:spPr>
          <a:xfrm>
            <a:off x="4165600" y="6356351"/>
            <a:ext cx="3860800" cy="365125"/>
          </a:xfrm>
        </p:spPr>
        <p:txBody>
          <a:bodyPr/>
          <a:lstStyle/>
          <a:p>
            <a:pPr>
              <a:defRPr lang="ko-KR" altLang="en-US"/>
            </a:pPr>
            <a:endParaRPr lang="en-US" altLang="en-US"/>
          </a:p>
        </p:txBody>
      </p:sp>
      <p:sp>
        <p:nvSpPr>
          <p:cNvPr id="9" name="슬라이드 번호 개체 틀 8"/>
          <p:cNvSpPr>
            <a:spLocks noGrp="1"/>
          </p:cNvSpPr>
          <p:nvPr>
            <p:ph type="sldNum" sz="quarter" idx="12"/>
          </p:nvPr>
        </p:nvSpPr>
        <p:spPr>
          <a:xfrm>
            <a:off x="8737600" y="6356351"/>
            <a:ext cx="2844800" cy="365125"/>
          </a:xfrm>
        </p:spPr>
        <p:txBody>
          <a:bodyPr/>
          <a:lstStyle/>
          <a:p>
            <a:pPr>
              <a:defRPr lang="ko-KR" altLang="en-US"/>
            </a:pPr>
            <a:fld id="{DF28FB93-0A08-4E7D-8E63-9EFA29F1E093}" type="slidenum">
              <a:rPr lang="en-US" altLang="en-US"/>
              <a:pPr>
                <a:defRPr lang="ko-KR" altLang="en-US"/>
              </a:pPr>
              <a:t>‹#›</a:t>
            </a:fld>
            <a:endParaRPr lang="en-US" altLang="en-US"/>
          </a:p>
        </p:txBody>
      </p:sp>
    </p:spTree>
    <p:extLst>
      <p:ext uri="{BB962C8B-B14F-4D97-AF65-F5344CB8AC3E}">
        <p14:creationId xmlns:p14="http://schemas.microsoft.com/office/powerpoint/2010/main" val="360490500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C05A9F-0DAD-209B-9B86-526FFEC6AA06}"/>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873B65FB-76F9-8FAD-A76E-2BB3E9D74C04}"/>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0B7C872C-D079-BAFA-21E3-A71A5F7D3904}"/>
              </a:ext>
            </a:extLst>
          </p:cNvPr>
          <p:cNvSpPr>
            <a:spLocks noGrp="1"/>
          </p:cNvSpPr>
          <p:nvPr>
            <p:ph type="dt" sz="half" idx="10"/>
          </p:nvPr>
        </p:nvSpPr>
        <p:spPr/>
        <p:txBody>
          <a:bodyPr/>
          <a:lstStyle/>
          <a:p>
            <a:fld id="{BF2ADDBB-FE2F-4E4F-8030-A8C0AB7FA85E}" type="datetimeFigureOut">
              <a:rPr lang="ko-KR" altLang="en-US" smtClean="0"/>
              <a:t>2024-02-27</a:t>
            </a:fld>
            <a:endParaRPr lang="ko-KR" altLang="en-US"/>
          </a:p>
        </p:txBody>
      </p:sp>
      <p:sp>
        <p:nvSpPr>
          <p:cNvPr id="5" name="바닥글 개체 틀 4">
            <a:extLst>
              <a:ext uri="{FF2B5EF4-FFF2-40B4-BE49-F238E27FC236}">
                <a16:creationId xmlns:a16="http://schemas.microsoft.com/office/drawing/2014/main" id="{20A92063-AFA4-6A88-4434-22BF9904454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6E79DEEE-1BD9-E5EC-183C-B7B998F9845C}"/>
              </a:ext>
            </a:extLst>
          </p:cNvPr>
          <p:cNvSpPr>
            <a:spLocks noGrp="1"/>
          </p:cNvSpPr>
          <p:nvPr>
            <p:ph type="sldNum" sz="quarter" idx="12"/>
          </p:nvPr>
        </p:nvSpPr>
        <p:spPr/>
        <p:txBody>
          <a:bodyPr/>
          <a:lstStyle/>
          <a:p>
            <a:fld id="{A89394F9-BDA3-4C00-84D1-A145DF9C5250}" type="slidenum">
              <a:rPr lang="ko-KR" altLang="en-US" smtClean="0"/>
              <a:t>‹#›</a:t>
            </a:fld>
            <a:endParaRPr lang="ko-KR" altLang="en-US"/>
          </a:p>
        </p:txBody>
      </p:sp>
    </p:spTree>
    <p:extLst>
      <p:ext uri="{BB962C8B-B14F-4D97-AF65-F5344CB8AC3E}">
        <p14:creationId xmlns:p14="http://schemas.microsoft.com/office/powerpoint/2010/main" val="257610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F9C1187-4601-76F6-8DEA-BF7EAF3ABE67}"/>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A4CDA45C-89BE-8213-34B9-2E4165741B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378F42F4-9F96-579F-C1C0-E67E79743FD2}"/>
              </a:ext>
            </a:extLst>
          </p:cNvPr>
          <p:cNvSpPr>
            <a:spLocks noGrp="1"/>
          </p:cNvSpPr>
          <p:nvPr>
            <p:ph type="dt" sz="half" idx="10"/>
          </p:nvPr>
        </p:nvSpPr>
        <p:spPr/>
        <p:txBody>
          <a:bodyPr/>
          <a:lstStyle/>
          <a:p>
            <a:fld id="{BF2ADDBB-FE2F-4E4F-8030-A8C0AB7FA85E}" type="datetimeFigureOut">
              <a:rPr lang="ko-KR" altLang="en-US" smtClean="0"/>
              <a:t>2024-02-27</a:t>
            </a:fld>
            <a:endParaRPr lang="ko-KR" altLang="en-US"/>
          </a:p>
        </p:txBody>
      </p:sp>
      <p:sp>
        <p:nvSpPr>
          <p:cNvPr id="5" name="바닥글 개체 틀 4">
            <a:extLst>
              <a:ext uri="{FF2B5EF4-FFF2-40B4-BE49-F238E27FC236}">
                <a16:creationId xmlns:a16="http://schemas.microsoft.com/office/drawing/2014/main" id="{3A2A60A9-57FD-9B8A-F712-6CBF71F2F1E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E3727CB4-9EEE-2C80-0EB2-1AC6BEAC8609}"/>
              </a:ext>
            </a:extLst>
          </p:cNvPr>
          <p:cNvSpPr>
            <a:spLocks noGrp="1"/>
          </p:cNvSpPr>
          <p:nvPr>
            <p:ph type="sldNum" sz="quarter" idx="12"/>
          </p:nvPr>
        </p:nvSpPr>
        <p:spPr/>
        <p:txBody>
          <a:bodyPr/>
          <a:lstStyle/>
          <a:p>
            <a:fld id="{A89394F9-BDA3-4C00-84D1-A145DF9C5250}" type="slidenum">
              <a:rPr lang="ko-KR" altLang="en-US" smtClean="0"/>
              <a:t>‹#›</a:t>
            </a:fld>
            <a:endParaRPr lang="ko-KR" altLang="en-US"/>
          </a:p>
        </p:txBody>
      </p:sp>
    </p:spTree>
    <p:extLst>
      <p:ext uri="{BB962C8B-B14F-4D97-AF65-F5344CB8AC3E}">
        <p14:creationId xmlns:p14="http://schemas.microsoft.com/office/powerpoint/2010/main" val="376007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888491B-F912-5911-8196-87D47F21B9F6}"/>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3A6E2FE3-43CB-4DA1-D451-CC280D2517D4}"/>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C8A226C7-A8EA-BFD4-C961-7BF09767F74F}"/>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E847B8C6-B21C-21A5-033F-075847FFC952}"/>
              </a:ext>
            </a:extLst>
          </p:cNvPr>
          <p:cNvSpPr>
            <a:spLocks noGrp="1"/>
          </p:cNvSpPr>
          <p:nvPr>
            <p:ph type="dt" sz="half" idx="10"/>
          </p:nvPr>
        </p:nvSpPr>
        <p:spPr/>
        <p:txBody>
          <a:bodyPr/>
          <a:lstStyle/>
          <a:p>
            <a:fld id="{BF2ADDBB-FE2F-4E4F-8030-A8C0AB7FA85E}" type="datetimeFigureOut">
              <a:rPr lang="ko-KR" altLang="en-US" smtClean="0"/>
              <a:t>2024-02-27</a:t>
            </a:fld>
            <a:endParaRPr lang="ko-KR" altLang="en-US"/>
          </a:p>
        </p:txBody>
      </p:sp>
      <p:sp>
        <p:nvSpPr>
          <p:cNvPr id="6" name="바닥글 개체 틀 5">
            <a:extLst>
              <a:ext uri="{FF2B5EF4-FFF2-40B4-BE49-F238E27FC236}">
                <a16:creationId xmlns:a16="http://schemas.microsoft.com/office/drawing/2014/main" id="{4CF39F4C-14E8-5C27-43B6-270694672941}"/>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5A3D3181-9F53-D4D4-8303-FBF1DAE1DD31}"/>
              </a:ext>
            </a:extLst>
          </p:cNvPr>
          <p:cNvSpPr>
            <a:spLocks noGrp="1"/>
          </p:cNvSpPr>
          <p:nvPr>
            <p:ph type="sldNum" sz="quarter" idx="12"/>
          </p:nvPr>
        </p:nvSpPr>
        <p:spPr/>
        <p:txBody>
          <a:bodyPr/>
          <a:lstStyle/>
          <a:p>
            <a:fld id="{A89394F9-BDA3-4C00-84D1-A145DF9C5250}" type="slidenum">
              <a:rPr lang="ko-KR" altLang="en-US" smtClean="0"/>
              <a:t>‹#›</a:t>
            </a:fld>
            <a:endParaRPr lang="ko-KR" altLang="en-US"/>
          </a:p>
        </p:txBody>
      </p:sp>
    </p:spTree>
    <p:extLst>
      <p:ext uri="{BB962C8B-B14F-4D97-AF65-F5344CB8AC3E}">
        <p14:creationId xmlns:p14="http://schemas.microsoft.com/office/powerpoint/2010/main" val="287675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D65C8E5-4B09-21A9-A450-0EE80297B3BC}"/>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98EA5747-15F5-9BE8-FE9D-DEFC8B75F4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88656456-E43E-1635-DEA9-F8F1E493790C}"/>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89EA0826-95AE-F6C0-27F4-AB2826CCAC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826DFA67-75E2-5740-B769-E57AEBBAEEBE}"/>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860CA133-03AD-25FD-0CB8-79412B9A6BB7}"/>
              </a:ext>
            </a:extLst>
          </p:cNvPr>
          <p:cNvSpPr>
            <a:spLocks noGrp="1"/>
          </p:cNvSpPr>
          <p:nvPr>
            <p:ph type="dt" sz="half" idx="10"/>
          </p:nvPr>
        </p:nvSpPr>
        <p:spPr/>
        <p:txBody>
          <a:bodyPr/>
          <a:lstStyle/>
          <a:p>
            <a:fld id="{BF2ADDBB-FE2F-4E4F-8030-A8C0AB7FA85E}" type="datetimeFigureOut">
              <a:rPr lang="ko-KR" altLang="en-US" smtClean="0"/>
              <a:t>2024-02-27</a:t>
            </a:fld>
            <a:endParaRPr lang="ko-KR" altLang="en-US"/>
          </a:p>
        </p:txBody>
      </p:sp>
      <p:sp>
        <p:nvSpPr>
          <p:cNvPr id="8" name="바닥글 개체 틀 7">
            <a:extLst>
              <a:ext uri="{FF2B5EF4-FFF2-40B4-BE49-F238E27FC236}">
                <a16:creationId xmlns:a16="http://schemas.microsoft.com/office/drawing/2014/main" id="{3418F755-17A5-A433-0338-D748EC3FD1EA}"/>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F91C7537-F4E5-E5CC-F039-AD7A52171CE2}"/>
              </a:ext>
            </a:extLst>
          </p:cNvPr>
          <p:cNvSpPr>
            <a:spLocks noGrp="1"/>
          </p:cNvSpPr>
          <p:nvPr>
            <p:ph type="sldNum" sz="quarter" idx="12"/>
          </p:nvPr>
        </p:nvSpPr>
        <p:spPr/>
        <p:txBody>
          <a:bodyPr/>
          <a:lstStyle/>
          <a:p>
            <a:fld id="{A89394F9-BDA3-4C00-84D1-A145DF9C5250}" type="slidenum">
              <a:rPr lang="ko-KR" altLang="en-US" smtClean="0"/>
              <a:t>‹#›</a:t>
            </a:fld>
            <a:endParaRPr lang="ko-KR" altLang="en-US"/>
          </a:p>
        </p:txBody>
      </p:sp>
    </p:spTree>
    <p:extLst>
      <p:ext uri="{BB962C8B-B14F-4D97-AF65-F5344CB8AC3E}">
        <p14:creationId xmlns:p14="http://schemas.microsoft.com/office/powerpoint/2010/main" val="316513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144410F-D02D-A7E9-967D-2C6587841F58}"/>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52528DD1-D2BB-DD07-0813-566BD962E1E4}"/>
              </a:ext>
            </a:extLst>
          </p:cNvPr>
          <p:cNvSpPr>
            <a:spLocks noGrp="1"/>
          </p:cNvSpPr>
          <p:nvPr>
            <p:ph type="dt" sz="half" idx="10"/>
          </p:nvPr>
        </p:nvSpPr>
        <p:spPr/>
        <p:txBody>
          <a:bodyPr/>
          <a:lstStyle/>
          <a:p>
            <a:fld id="{BF2ADDBB-FE2F-4E4F-8030-A8C0AB7FA85E}" type="datetimeFigureOut">
              <a:rPr lang="ko-KR" altLang="en-US" smtClean="0"/>
              <a:t>2024-02-27</a:t>
            </a:fld>
            <a:endParaRPr lang="ko-KR" altLang="en-US"/>
          </a:p>
        </p:txBody>
      </p:sp>
      <p:sp>
        <p:nvSpPr>
          <p:cNvPr id="4" name="바닥글 개체 틀 3">
            <a:extLst>
              <a:ext uri="{FF2B5EF4-FFF2-40B4-BE49-F238E27FC236}">
                <a16:creationId xmlns:a16="http://schemas.microsoft.com/office/drawing/2014/main" id="{CB252FFC-D563-14B2-3C2D-F1F5E95F5F58}"/>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E561606A-7B07-C983-6641-B2E9C3034E41}"/>
              </a:ext>
            </a:extLst>
          </p:cNvPr>
          <p:cNvSpPr>
            <a:spLocks noGrp="1"/>
          </p:cNvSpPr>
          <p:nvPr>
            <p:ph type="sldNum" sz="quarter" idx="12"/>
          </p:nvPr>
        </p:nvSpPr>
        <p:spPr/>
        <p:txBody>
          <a:bodyPr/>
          <a:lstStyle/>
          <a:p>
            <a:fld id="{A89394F9-BDA3-4C00-84D1-A145DF9C5250}" type="slidenum">
              <a:rPr lang="ko-KR" altLang="en-US" smtClean="0"/>
              <a:t>‹#›</a:t>
            </a:fld>
            <a:endParaRPr lang="ko-KR" altLang="en-US"/>
          </a:p>
        </p:txBody>
      </p:sp>
    </p:spTree>
    <p:extLst>
      <p:ext uri="{BB962C8B-B14F-4D97-AF65-F5344CB8AC3E}">
        <p14:creationId xmlns:p14="http://schemas.microsoft.com/office/powerpoint/2010/main" val="368850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1AEF8BF5-8231-3D2B-8C9D-6910A7EE8BF9}"/>
              </a:ext>
            </a:extLst>
          </p:cNvPr>
          <p:cNvSpPr>
            <a:spLocks noGrp="1"/>
          </p:cNvSpPr>
          <p:nvPr>
            <p:ph type="dt" sz="half" idx="10"/>
          </p:nvPr>
        </p:nvSpPr>
        <p:spPr/>
        <p:txBody>
          <a:bodyPr/>
          <a:lstStyle/>
          <a:p>
            <a:fld id="{BF2ADDBB-FE2F-4E4F-8030-A8C0AB7FA85E}" type="datetimeFigureOut">
              <a:rPr lang="ko-KR" altLang="en-US" smtClean="0"/>
              <a:t>2024-02-27</a:t>
            </a:fld>
            <a:endParaRPr lang="ko-KR" altLang="en-US"/>
          </a:p>
        </p:txBody>
      </p:sp>
      <p:sp>
        <p:nvSpPr>
          <p:cNvPr id="3" name="바닥글 개체 틀 2">
            <a:extLst>
              <a:ext uri="{FF2B5EF4-FFF2-40B4-BE49-F238E27FC236}">
                <a16:creationId xmlns:a16="http://schemas.microsoft.com/office/drawing/2014/main" id="{BFBBCF55-C9C6-D234-387D-0FFCA50478C7}"/>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4E437293-0701-DCB8-713E-DF7DDF8C3F99}"/>
              </a:ext>
            </a:extLst>
          </p:cNvPr>
          <p:cNvSpPr>
            <a:spLocks noGrp="1"/>
          </p:cNvSpPr>
          <p:nvPr>
            <p:ph type="sldNum" sz="quarter" idx="12"/>
          </p:nvPr>
        </p:nvSpPr>
        <p:spPr/>
        <p:txBody>
          <a:bodyPr/>
          <a:lstStyle/>
          <a:p>
            <a:fld id="{A89394F9-BDA3-4C00-84D1-A145DF9C5250}" type="slidenum">
              <a:rPr lang="ko-KR" altLang="en-US" smtClean="0"/>
              <a:t>‹#›</a:t>
            </a:fld>
            <a:endParaRPr lang="ko-KR" altLang="en-US"/>
          </a:p>
        </p:txBody>
      </p:sp>
    </p:spTree>
    <p:extLst>
      <p:ext uri="{BB962C8B-B14F-4D97-AF65-F5344CB8AC3E}">
        <p14:creationId xmlns:p14="http://schemas.microsoft.com/office/powerpoint/2010/main" val="354204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E74B95F-E319-1A85-D248-762D5D0DCDA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BDC191E2-F1D1-6094-DD4B-CF58FE6834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3E03CC7D-6D4A-4B10-6084-2C01C6D4C2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794D45B3-E235-B433-1653-21D1A49F26FF}"/>
              </a:ext>
            </a:extLst>
          </p:cNvPr>
          <p:cNvSpPr>
            <a:spLocks noGrp="1"/>
          </p:cNvSpPr>
          <p:nvPr>
            <p:ph type="dt" sz="half" idx="10"/>
          </p:nvPr>
        </p:nvSpPr>
        <p:spPr/>
        <p:txBody>
          <a:bodyPr/>
          <a:lstStyle/>
          <a:p>
            <a:fld id="{BF2ADDBB-FE2F-4E4F-8030-A8C0AB7FA85E}" type="datetimeFigureOut">
              <a:rPr lang="ko-KR" altLang="en-US" smtClean="0"/>
              <a:t>2024-02-27</a:t>
            </a:fld>
            <a:endParaRPr lang="ko-KR" altLang="en-US"/>
          </a:p>
        </p:txBody>
      </p:sp>
      <p:sp>
        <p:nvSpPr>
          <p:cNvPr id="6" name="바닥글 개체 틀 5">
            <a:extLst>
              <a:ext uri="{FF2B5EF4-FFF2-40B4-BE49-F238E27FC236}">
                <a16:creationId xmlns:a16="http://schemas.microsoft.com/office/drawing/2014/main" id="{D992849F-2B8F-EE93-9536-7F03186AF6BB}"/>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C4303CB-332F-701F-C750-8D3452296541}"/>
              </a:ext>
            </a:extLst>
          </p:cNvPr>
          <p:cNvSpPr>
            <a:spLocks noGrp="1"/>
          </p:cNvSpPr>
          <p:nvPr>
            <p:ph type="sldNum" sz="quarter" idx="12"/>
          </p:nvPr>
        </p:nvSpPr>
        <p:spPr/>
        <p:txBody>
          <a:bodyPr/>
          <a:lstStyle/>
          <a:p>
            <a:fld id="{A89394F9-BDA3-4C00-84D1-A145DF9C5250}" type="slidenum">
              <a:rPr lang="ko-KR" altLang="en-US" smtClean="0"/>
              <a:t>‹#›</a:t>
            </a:fld>
            <a:endParaRPr lang="ko-KR" altLang="en-US"/>
          </a:p>
        </p:txBody>
      </p:sp>
    </p:spTree>
    <p:extLst>
      <p:ext uri="{BB962C8B-B14F-4D97-AF65-F5344CB8AC3E}">
        <p14:creationId xmlns:p14="http://schemas.microsoft.com/office/powerpoint/2010/main" val="395042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82C0E2D-459A-70E6-AEB3-C707CE77E903}"/>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DA06C5F5-6270-C062-FEA9-A08288BFB2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B868B0D4-7448-94E6-F192-759247E0A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40799AD2-7F30-09CE-8865-DB46F36FBBA4}"/>
              </a:ext>
            </a:extLst>
          </p:cNvPr>
          <p:cNvSpPr>
            <a:spLocks noGrp="1"/>
          </p:cNvSpPr>
          <p:nvPr>
            <p:ph type="dt" sz="half" idx="10"/>
          </p:nvPr>
        </p:nvSpPr>
        <p:spPr/>
        <p:txBody>
          <a:bodyPr/>
          <a:lstStyle/>
          <a:p>
            <a:fld id="{BF2ADDBB-FE2F-4E4F-8030-A8C0AB7FA85E}" type="datetimeFigureOut">
              <a:rPr lang="ko-KR" altLang="en-US" smtClean="0"/>
              <a:t>2024-02-27</a:t>
            </a:fld>
            <a:endParaRPr lang="ko-KR" altLang="en-US"/>
          </a:p>
        </p:txBody>
      </p:sp>
      <p:sp>
        <p:nvSpPr>
          <p:cNvPr id="6" name="바닥글 개체 틀 5">
            <a:extLst>
              <a:ext uri="{FF2B5EF4-FFF2-40B4-BE49-F238E27FC236}">
                <a16:creationId xmlns:a16="http://schemas.microsoft.com/office/drawing/2014/main" id="{D23BF693-F59B-9B64-C4A4-02F88F60CA3D}"/>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6B024ADB-78A1-5585-B0EA-696A7BD93A56}"/>
              </a:ext>
            </a:extLst>
          </p:cNvPr>
          <p:cNvSpPr>
            <a:spLocks noGrp="1"/>
          </p:cNvSpPr>
          <p:nvPr>
            <p:ph type="sldNum" sz="quarter" idx="12"/>
          </p:nvPr>
        </p:nvSpPr>
        <p:spPr/>
        <p:txBody>
          <a:bodyPr/>
          <a:lstStyle/>
          <a:p>
            <a:fld id="{A89394F9-BDA3-4C00-84D1-A145DF9C5250}" type="slidenum">
              <a:rPr lang="ko-KR" altLang="en-US" smtClean="0"/>
              <a:t>‹#›</a:t>
            </a:fld>
            <a:endParaRPr lang="ko-KR" altLang="en-US"/>
          </a:p>
        </p:txBody>
      </p:sp>
    </p:spTree>
    <p:extLst>
      <p:ext uri="{BB962C8B-B14F-4D97-AF65-F5344CB8AC3E}">
        <p14:creationId xmlns:p14="http://schemas.microsoft.com/office/powerpoint/2010/main" val="142753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58C49037-E2E8-C7B7-C643-659FE6FEB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5549E0B2-104F-2562-CD0A-42220D5A30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A70F442A-CD89-B627-7AE9-4C95A2D96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ADDBB-FE2F-4E4F-8030-A8C0AB7FA85E}" type="datetimeFigureOut">
              <a:rPr lang="ko-KR" altLang="en-US" smtClean="0"/>
              <a:t>2024-02-27</a:t>
            </a:fld>
            <a:endParaRPr lang="ko-KR" altLang="en-US"/>
          </a:p>
        </p:txBody>
      </p:sp>
      <p:sp>
        <p:nvSpPr>
          <p:cNvPr id="5" name="바닥글 개체 틀 4">
            <a:extLst>
              <a:ext uri="{FF2B5EF4-FFF2-40B4-BE49-F238E27FC236}">
                <a16:creationId xmlns:a16="http://schemas.microsoft.com/office/drawing/2014/main" id="{C4330A05-2999-2C73-C5F5-A9DE125A0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549DF709-6BE5-188A-4C7E-7CDDB4A2C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394F9-BDA3-4C00-84D1-A145DF9C5250}" type="slidenum">
              <a:rPr lang="ko-KR" altLang="en-US" smtClean="0"/>
              <a:t>‹#›</a:t>
            </a:fld>
            <a:endParaRPr lang="ko-KR" altLang="en-US"/>
          </a:p>
        </p:txBody>
      </p:sp>
    </p:spTree>
    <p:extLst>
      <p:ext uri="{BB962C8B-B14F-4D97-AF65-F5344CB8AC3E}">
        <p14:creationId xmlns:p14="http://schemas.microsoft.com/office/powerpoint/2010/main" val="1366403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2iJuJ65FdY8?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5D7C223-F92E-F771-DEEE-355DD00CA5FB}"/>
              </a:ext>
            </a:extLst>
          </p:cNvPr>
          <p:cNvSpPr>
            <a:spLocks noGrp="1"/>
          </p:cNvSpPr>
          <p:nvPr>
            <p:ph type="ctrTitle"/>
          </p:nvPr>
        </p:nvSpPr>
        <p:spPr/>
        <p:txBody>
          <a:bodyPr/>
          <a:lstStyle/>
          <a:p>
            <a:r>
              <a:rPr lang="ko-KR" altLang="en-US" sz="6600" b="1" dirty="0"/>
              <a:t>이스라엘</a:t>
            </a:r>
            <a:r>
              <a:rPr lang="en-US" altLang="ko-KR" sz="6600" b="1" dirty="0"/>
              <a:t>,</a:t>
            </a:r>
            <a:r>
              <a:rPr lang="ko-KR" altLang="en-US" sz="6600" b="1" dirty="0"/>
              <a:t> 하마스 전쟁</a:t>
            </a:r>
            <a:r>
              <a:rPr lang="en-US" altLang="ko-KR" dirty="0"/>
              <a:t/>
            </a:r>
            <a:br>
              <a:rPr lang="en-US" altLang="ko-KR" dirty="0"/>
            </a:br>
            <a:r>
              <a:rPr lang="en-US" altLang="ko-KR" sz="5400" dirty="0"/>
              <a:t>- </a:t>
            </a:r>
            <a:r>
              <a:rPr lang="ko-KR" altLang="en-US" sz="4800" dirty="0"/>
              <a:t>마지막 때 분별 </a:t>
            </a:r>
            <a:endParaRPr lang="ko-KR" altLang="en-US" dirty="0"/>
          </a:p>
        </p:txBody>
      </p:sp>
      <p:sp>
        <p:nvSpPr>
          <p:cNvPr id="3" name="부제목 2">
            <a:extLst>
              <a:ext uri="{FF2B5EF4-FFF2-40B4-BE49-F238E27FC236}">
                <a16:creationId xmlns:a16="http://schemas.microsoft.com/office/drawing/2014/main" id="{E1BCD174-3F20-32DB-C37C-459F58733867}"/>
              </a:ext>
            </a:extLst>
          </p:cNvPr>
          <p:cNvSpPr>
            <a:spLocks noGrp="1"/>
          </p:cNvSpPr>
          <p:nvPr>
            <p:ph type="subTitle" idx="1"/>
          </p:nvPr>
        </p:nvSpPr>
        <p:spPr>
          <a:xfrm>
            <a:off x="1595021" y="4021015"/>
            <a:ext cx="9144000" cy="1655762"/>
          </a:xfrm>
        </p:spPr>
        <p:txBody>
          <a:bodyPr/>
          <a:lstStyle/>
          <a:p>
            <a:r>
              <a:rPr lang="en-US" altLang="ko-KR" dirty="0"/>
              <a:t>2023. 10. 15. </a:t>
            </a:r>
            <a:r>
              <a:rPr lang="ko-KR" altLang="en-US" dirty="0"/>
              <a:t>광교남부교회 학생부 </a:t>
            </a:r>
            <a:r>
              <a:rPr lang="ko-KR" altLang="en-US" dirty="0" smtClean="0"/>
              <a:t>말씀 김동진</a:t>
            </a:r>
            <a:r>
              <a:rPr lang="en-US" altLang="ko-KR" dirty="0" smtClean="0"/>
              <a:t>Br</a:t>
            </a:r>
            <a:r>
              <a:rPr lang="ko-KR" altLang="en-US" dirty="0" smtClean="0"/>
              <a:t> </a:t>
            </a:r>
            <a:endParaRPr lang="ko-KR" altLang="en-US" dirty="0"/>
          </a:p>
        </p:txBody>
      </p:sp>
    </p:spTree>
    <p:extLst>
      <p:ext uri="{BB962C8B-B14F-4D97-AF65-F5344CB8AC3E}">
        <p14:creationId xmlns:p14="http://schemas.microsoft.com/office/powerpoint/2010/main" val="300290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D2974C5-1F44-C72C-C3A5-9A47DFE43BE2}"/>
              </a:ext>
            </a:extLst>
          </p:cNvPr>
          <p:cNvSpPr>
            <a:spLocks noGrp="1"/>
          </p:cNvSpPr>
          <p:nvPr>
            <p:ph type="title"/>
          </p:nvPr>
        </p:nvSpPr>
        <p:spPr>
          <a:xfrm>
            <a:off x="665825" y="257556"/>
            <a:ext cx="10687975" cy="678583"/>
          </a:xfrm>
        </p:spPr>
        <p:style>
          <a:lnRef idx="2">
            <a:schemeClr val="accent1">
              <a:shade val="15000"/>
            </a:schemeClr>
          </a:lnRef>
          <a:fillRef idx="1">
            <a:schemeClr val="accent1"/>
          </a:fillRef>
          <a:effectRef idx="0">
            <a:schemeClr val="accent1"/>
          </a:effectRef>
          <a:fontRef idx="minor">
            <a:schemeClr val="lt1"/>
          </a:fontRef>
        </p:style>
        <p:txBody>
          <a:bodyPr>
            <a:normAutofit fontScale="90000"/>
          </a:bodyPr>
          <a:lstStyle/>
          <a:p>
            <a:r>
              <a:rPr lang="ko-KR" altLang="en-US" b="1" dirty="0"/>
              <a:t>최근 유대인</a:t>
            </a:r>
            <a:r>
              <a:rPr lang="en-US" altLang="ko-KR" b="1" dirty="0"/>
              <a:t>,</a:t>
            </a:r>
            <a:r>
              <a:rPr lang="ko-KR" altLang="en-US" b="1" dirty="0"/>
              <a:t> 무슬림 </a:t>
            </a:r>
            <a:r>
              <a:rPr lang="ko-KR" altLang="en-US" b="1" dirty="0" err="1"/>
              <a:t>알아크사</a:t>
            </a:r>
            <a:r>
              <a:rPr lang="ko-KR" altLang="en-US" b="1" dirty="0"/>
              <a:t> 충돌 </a:t>
            </a:r>
          </a:p>
        </p:txBody>
      </p:sp>
      <p:sp>
        <p:nvSpPr>
          <p:cNvPr id="4" name="내용 개체 틀 3">
            <a:extLst>
              <a:ext uri="{FF2B5EF4-FFF2-40B4-BE49-F238E27FC236}">
                <a16:creationId xmlns:a16="http://schemas.microsoft.com/office/drawing/2014/main" id="{1D46D6AF-CA50-2543-43DE-BD8E67AA4787}"/>
              </a:ext>
            </a:extLst>
          </p:cNvPr>
          <p:cNvSpPr>
            <a:spLocks noGrp="1"/>
          </p:cNvSpPr>
          <p:nvPr>
            <p:ph sz="half" idx="2"/>
          </p:nvPr>
        </p:nvSpPr>
        <p:spPr/>
        <p:txBody>
          <a:bodyPr>
            <a:normAutofit/>
          </a:bodyPr>
          <a:lstStyle/>
          <a:p>
            <a:endParaRPr lang="ko-KR" altLang="en-US" sz="1800" dirty="0"/>
          </a:p>
        </p:txBody>
      </p:sp>
      <p:pic>
        <p:nvPicPr>
          <p:cNvPr id="6146" name="Picture 2" descr="이 시각 세계] 이스라엘 경찰, 알아크사 사원서 무슬림과 충돌 (2022.04.18/뉴스투데이/MBC) - YouTube">
            <a:extLst>
              <a:ext uri="{FF2B5EF4-FFF2-40B4-BE49-F238E27FC236}">
                <a16:creationId xmlns:a16="http://schemas.microsoft.com/office/drawing/2014/main" id="{A170F6D9-F760-3836-A2DF-67AA16FFCC8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65825" y="1060855"/>
            <a:ext cx="5273336" cy="278426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지난 15일 팔레스타인 가자지구에 있는 &lt;에이피&gt;&lt;/div&gt; 통신 등 외국 언론사들이 입주한 건물에 이스라엘의 포탄이 떨어지고 있다. 가자/AP 연합뉴스">
            <a:extLst>
              <a:ext uri="{FF2B5EF4-FFF2-40B4-BE49-F238E27FC236}">
                <a16:creationId xmlns:a16="http://schemas.microsoft.com/office/drawing/2014/main" id="{627D8703-9E84-63C4-12B7-B83589DC3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25" y="3877254"/>
            <a:ext cx="4852382" cy="28842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이스라엘 경찰이 지난 21일(현지시간) 예루살렘에 있는 알아크사 모스크에서 팔레스타인 시위대 진압 작전을 벌이고 있다. 예루살렘｜AP연합뉴스">
            <a:extLst>
              <a:ext uri="{FF2B5EF4-FFF2-40B4-BE49-F238E27FC236}">
                <a16:creationId xmlns:a16="http://schemas.microsoft.com/office/drawing/2014/main" id="{751DB3F5-4502-5737-BD3B-351F519E29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3940" y="1048259"/>
            <a:ext cx="4563188" cy="29530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동예루살렘 성지 방문한 이스라엘 국가안보장관 | 연합뉴스">
            <a:extLst>
              <a:ext uri="{FF2B5EF4-FFF2-40B4-BE49-F238E27FC236}">
                <a16:creationId xmlns:a16="http://schemas.microsoft.com/office/drawing/2014/main" id="{34164036-7C20-90A6-7BC3-607282F62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680321"/>
            <a:ext cx="4106662" cy="30799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FA9FAC-972C-7A72-851B-2137F540EC21}"/>
              </a:ext>
            </a:extLst>
          </p:cNvPr>
          <p:cNvSpPr txBox="1"/>
          <p:nvPr/>
        </p:nvSpPr>
        <p:spPr>
          <a:xfrm>
            <a:off x="4631050" y="1919486"/>
            <a:ext cx="2777501"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ko-KR" b="1" dirty="0"/>
              <a:t>2021. 5. </a:t>
            </a:r>
            <a:r>
              <a:rPr lang="ko-KR" altLang="en-US" b="1" dirty="0" err="1"/>
              <a:t>알아크사</a:t>
            </a:r>
            <a:r>
              <a:rPr lang="ko-KR" altLang="en-US" b="1" dirty="0"/>
              <a:t> 충돌</a:t>
            </a:r>
          </a:p>
        </p:txBody>
      </p:sp>
      <p:sp>
        <p:nvSpPr>
          <p:cNvPr id="8" name="TextBox 7">
            <a:extLst>
              <a:ext uri="{FF2B5EF4-FFF2-40B4-BE49-F238E27FC236}">
                <a16:creationId xmlns:a16="http://schemas.microsoft.com/office/drawing/2014/main" id="{DFEDF62E-1B4D-8949-287B-509C3315E39C}"/>
              </a:ext>
            </a:extLst>
          </p:cNvPr>
          <p:cNvSpPr txBox="1"/>
          <p:nvPr/>
        </p:nvSpPr>
        <p:spPr>
          <a:xfrm>
            <a:off x="489456" y="4042491"/>
            <a:ext cx="5194051"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ko-KR" b="1" dirty="0"/>
              <a:t>2021. 5. 10.~5. 21. </a:t>
            </a:r>
            <a:r>
              <a:rPr lang="ko-KR" altLang="en-US" b="1" dirty="0"/>
              <a:t>이스라엘</a:t>
            </a:r>
            <a:r>
              <a:rPr lang="en-US" altLang="ko-KR" b="1" dirty="0"/>
              <a:t>, </a:t>
            </a:r>
            <a:r>
              <a:rPr lang="ko-KR" altLang="en-US" b="1" dirty="0"/>
              <a:t>하마스 </a:t>
            </a:r>
            <a:r>
              <a:rPr lang="en-US" altLang="ko-KR" b="1" dirty="0"/>
              <a:t>11</a:t>
            </a:r>
            <a:r>
              <a:rPr lang="ko-KR" altLang="en-US" b="1" dirty="0"/>
              <a:t>일 전쟁</a:t>
            </a:r>
          </a:p>
        </p:txBody>
      </p:sp>
      <p:sp>
        <p:nvSpPr>
          <p:cNvPr id="9" name="TextBox 8">
            <a:extLst>
              <a:ext uri="{FF2B5EF4-FFF2-40B4-BE49-F238E27FC236}">
                <a16:creationId xmlns:a16="http://schemas.microsoft.com/office/drawing/2014/main" id="{EEDE7C64-7147-F0A0-A2BE-9E8A76B16784}"/>
              </a:ext>
            </a:extLst>
          </p:cNvPr>
          <p:cNvSpPr txBox="1"/>
          <p:nvPr/>
        </p:nvSpPr>
        <p:spPr>
          <a:xfrm>
            <a:off x="8741046" y="6175543"/>
            <a:ext cx="3266747"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altLang="ko-KR" sz="1600" b="1" dirty="0"/>
              <a:t>2023</a:t>
            </a:r>
            <a:r>
              <a:rPr lang="ko-KR" altLang="en-US" sz="1600" b="1" dirty="0"/>
              <a:t>년</a:t>
            </a:r>
            <a:r>
              <a:rPr lang="en-US" altLang="ko-KR" sz="1600" b="1" dirty="0"/>
              <a:t> 1</a:t>
            </a:r>
            <a:r>
              <a:rPr lang="ko-KR" altLang="en-US" sz="1600" b="1" dirty="0"/>
              <a:t>월</a:t>
            </a:r>
            <a:r>
              <a:rPr lang="en-US" altLang="ko-KR" sz="1600" b="1" dirty="0"/>
              <a:t>,</a:t>
            </a:r>
            <a:r>
              <a:rPr lang="ko-KR" altLang="en-US" sz="1600" b="1" dirty="0"/>
              <a:t> </a:t>
            </a:r>
            <a:r>
              <a:rPr lang="en-US" altLang="ko-KR" sz="1600" b="1" dirty="0"/>
              <a:t>5</a:t>
            </a:r>
            <a:r>
              <a:rPr lang="ko-KR" altLang="en-US" sz="1600" b="1" dirty="0"/>
              <a:t>월</a:t>
            </a:r>
            <a:r>
              <a:rPr lang="en-US" altLang="ko-KR" sz="1600" b="1" dirty="0"/>
              <a:t>,</a:t>
            </a:r>
            <a:r>
              <a:rPr lang="ko-KR" altLang="en-US" sz="1600" b="1" dirty="0"/>
              <a:t> </a:t>
            </a:r>
            <a:r>
              <a:rPr lang="en-US" altLang="ko-KR" sz="1600" b="1" dirty="0"/>
              <a:t>7</a:t>
            </a:r>
            <a:r>
              <a:rPr lang="ko-KR" altLang="en-US" sz="1600" b="1" dirty="0"/>
              <a:t>월 이스라엘 </a:t>
            </a:r>
            <a:endParaRPr lang="en-US" altLang="ko-KR" sz="1600" b="1" dirty="0"/>
          </a:p>
          <a:p>
            <a:r>
              <a:rPr lang="ko-KR" altLang="en-US" sz="1600" b="1" dirty="0"/>
              <a:t>국가안보장관 </a:t>
            </a:r>
            <a:r>
              <a:rPr lang="ko-KR" altLang="en-US" sz="1600" b="1" dirty="0" err="1"/>
              <a:t>알아크사</a:t>
            </a:r>
            <a:r>
              <a:rPr lang="ko-KR" altLang="en-US" sz="1600" b="1" dirty="0"/>
              <a:t> 방문</a:t>
            </a:r>
          </a:p>
        </p:txBody>
      </p:sp>
      <p:sp>
        <p:nvSpPr>
          <p:cNvPr id="10" name="말풍선: 모서리가 둥근 사각형 9">
            <a:extLst>
              <a:ext uri="{FF2B5EF4-FFF2-40B4-BE49-F238E27FC236}">
                <a16:creationId xmlns:a16="http://schemas.microsoft.com/office/drawing/2014/main" id="{5043ACC8-F0E4-ADFF-221D-30FACFBA958D}"/>
              </a:ext>
            </a:extLst>
          </p:cNvPr>
          <p:cNvSpPr/>
          <p:nvPr/>
        </p:nvSpPr>
        <p:spPr>
          <a:xfrm>
            <a:off x="8251428" y="4315338"/>
            <a:ext cx="3750068" cy="1765140"/>
          </a:xfrm>
          <a:prstGeom prst="wedgeRoundRectCallout">
            <a:avLst>
              <a:gd name="adj1" fmla="val -70756"/>
              <a:gd name="adj2" fmla="val -5299"/>
              <a:gd name="adj3" fmla="val 16667"/>
            </a:avLst>
          </a:prstGeom>
          <a:ln/>
        </p:spPr>
        <p:style>
          <a:lnRef idx="3">
            <a:schemeClr val="lt1"/>
          </a:lnRef>
          <a:fillRef idx="1">
            <a:schemeClr val="accent6"/>
          </a:fillRef>
          <a:effectRef idx="1">
            <a:schemeClr val="accent6"/>
          </a:effectRef>
          <a:fontRef idx="minor">
            <a:schemeClr val="lt1"/>
          </a:fontRef>
        </p:style>
        <p:txBody>
          <a:bodyPr rtlCol="0" anchor="ctr"/>
          <a:lstStyle/>
          <a:p>
            <a:pPr algn="ctr">
              <a:lnSpc>
                <a:spcPct val="150000"/>
              </a:lnSpc>
            </a:pPr>
            <a:r>
              <a:rPr lang="en-US" altLang="ko-KR" b="1" i="0" dirty="0">
                <a:solidFill>
                  <a:schemeClr val="bg1"/>
                </a:solidFill>
                <a:effectLst>
                  <a:outerShdw blurRad="38100" dist="38100" dir="2700000" algn="tl">
                    <a:srgbClr val="000000">
                      <a:alpha val="43137"/>
                    </a:srgbClr>
                  </a:outerShdw>
                </a:effectLst>
                <a:latin typeface="휴먼편지체" panose="02030504000101010101" pitchFamily="18" charset="-127"/>
                <a:ea typeface="휴먼편지체" panose="02030504000101010101" pitchFamily="18" charset="-127"/>
              </a:rPr>
              <a:t>"</a:t>
            </a:r>
            <a:r>
              <a:rPr lang="ko-KR" altLang="en-US" b="1" i="0" dirty="0">
                <a:solidFill>
                  <a:schemeClr val="bg1"/>
                </a:solidFill>
                <a:effectLst>
                  <a:outerShdw blurRad="38100" dist="38100" dir="2700000" algn="tl">
                    <a:srgbClr val="000000">
                      <a:alpha val="43137"/>
                    </a:srgbClr>
                  </a:outerShdw>
                </a:effectLst>
                <a:latin typeface="휴먼편지체" panose="02030504000101010101" pitchFamily="18" charset="-127"/>
                <a:ea typeface="휴먼편지체" panose="02030504000101010101" pitchFamily="18" charset="-127"/>
              </a:rPr>
              <a:t>성전산은 이스라엘인에게 가장 중요한 곳이었다</a:t>
            </a:r>
            <a:r>
              <a:rPr lang="en-US" altLang="ko-KR" b="1" i="0" dirty="0">
                <a:solidFill>
                  <a:schemeClr val="bg1"/>
                </a:solidFill>
                <a:effectLst>
                  <a:outerShdw blurRad="38100" dist="38100" dir="2700000" algn="tl">
                    <a:srgbClr val="000000">
                      <a:alpha val="43137"/>
                    </a:srgbClr>
                  </a:outerShdw>
                </a:effectLst>
                <a:latin typeface="휴먼편지체" panose="02030504000101010101" pitchFamily="18" charset="-127"/>
                <a:ea typeface="휴먼편지체" panose="02030504000101010101" pitchFamily="18" charset="-127"/>
              </a:rPr>
              <a:t>. </a:t>
            </a:r>
            <a:r>
              <a:rPr lang="ko-KR" altLang="en-US" b="1" i="0" dirty="0">
                <a:solidFill>
                  <a:schemeClr val="bg1"/>
                </a:solidFill>
                <a:effectLst>
                  <a:outerShdw blurRad="38100" dist="38100" dir="2700000" algn="tl">
                    <a:srgbClr val="000000">
                      <a:alpha val="43137"/>
                    </a:srgbClr>
                  </a:outerShdw>
                </a:effectLst>
                <a:latin typeface="휴먼편지체" panose="02030504000101010101" pitchFamily="18" charset="-127"/>
                <a:ea typeface="휴먼편지체" panose="02030504000101010101" pitchFamily="18" charset="-127"/>
              </a:rPr>
              <a:t>이곳에 돌아와 우리가 이곳을 관리한다는 것을 보여줘야 한다</a:t>
            </a:r>
            <a:r>
              <a:rPr lang="en-US" altLang="ko-KR" b="1" i="0" dirty="0">
                <a:solidFill>
                  <a:schemeClr val="bg1"/>
                </a:solidFill>
                <a:effectLst>
                  <a:outerShdw blurRad="38100" dist="38100" dir="2700000" algn="tl">
                    <a:srgbClr val="000000">
                      <a:alpha val="43137"/>
                    </a:srgbClr>
                  </a:outerShdw>
                </a:effectLst>
                <a:latin typeface="휴먼편지체" panose="02030504000101010101" pitchFamily="18" charset="-127"/>
                <a:ea typeface="휴먼편지체" panose="02030504000101010101" pitchFamily="18" charset="-127"/>
              </a:rPr>
              <a:t>"</a:t>
            </a:r>
            <a:endParaRPr lang="ko-KR" altLang="en-US" b="1" dirty="0">
              <a:solidFill>
                <a:schemeClr val="bg1"/>
              </a:solidFill>
              <a:effectLst>
                <a:outerShdw blurRad="38100" dist="38100" dir="2700000" algn="tl">
                  <a:srgbClr val="000000">
                    <a:alpha val="43137"/>
                  </a:srgbClr>
                </a:outerShdw>
              </a:effectLst>
              <a:latin typeface="휴먼편지체" panose="02030504000101010101" pitchFamily="18" charset="-127"/>
              <a:ea typeface="휴먼편지체" panose="02030504000101010101" pitchFamily="18" charset="-127"/>
            </a:endParaRPr>
          </a:p>
        </p:txBody>
      </p:sp>
    </p:spTree>
    <p:extLst>
      <p:ext uri="{BB962C8B-B14F-4D97-AF65-F5344CB8AC3E}">
        <p14:creationId xmlns:p14="http://schemas.microsoft.com/office/powerpoint/2010/main" val="85939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150"/>
                                        </p:tgtEl>
                                        <p:attrNameLst>
                                          <p:attrName>style.visibility</p:attrName>
                                        </p:attrNameLst>
                                      </p:cBhvr>
                                      <p:to>
                                        <p:strVal val="visible"/>
                                      </p:to>
                                    </p:set>
                                    <p:animEffect transition="in" filter="fade">
                                      <p:cBhvr>
                                        <p:cTn id="28" dur="500"/>
                                        <p:tgtEl>
                                          <p:spTgt spid="615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4D4E40E-4F57-FB2F-EDA4-B5D94ADAD4E7}"/>
              </a:ext>
            </a:extLst>
          </p:cNvPr>
          <p:cNvSpPr>
            <a:spLocks noGrp="1"/>
          </p:cNvSpPr>
          <p:nvPr>
            <p:ph type="title"/>
          </p:nvPr>
        </p:nvSpPr>
        <p:spPr>
          <a:xfrm>
            <a:off x="323294" y="184302"/>
            <a:ext cx="8279168" cy="742983"/>
          </a:xfrm>
        </p:spPr>
        <p:style>
          <a:lnRef idx="2">
            <a:schemeClr val="accent1">
              <a:shade val="15000"/>
            </a:schemeClr>
          </a:lnRef>
          <a:fillRef idx="1">
            <a:schemeClr val="accent1"/>
          </a:fillRef>
          <a:effectRef idx="0">
            <a:schemeClr val="accent1"/>
          </a:effectRef>
          <a:fontRef idx="minor">
            <a:schemeClr val="lt1"/>
          </a:fontRef>
        </p:style>
        <p:txBody>
          <a:bodyPr>
            <a:normAutofit/>
          </a:bodyPr>
          <a:lstStyle/>
          <a:p>
            <a:r>
              <a:rPr lang="ko-KR" altLang="en-US" b="1" dirty="0"/>
              <a:t>이스라엘의 성전 재건 진행 상황 </a:t>
            </a:r>
          </a:p>
        </p:txBody>
      </p:sp>
      <p:pic>
        <p:nvPicPr>
          <p:cNvPr id="7170" name="Picture 2" descr="Brad TV] 예루살렘 데이트라인 23년 3월 29일 – 준비 완료, 제3성전의 핵심요소 붉은 암송아지 - YouTube">
            <a:extLst>
              <a:ext uri="{FF2B5EF4-FFF2-40B4-BE49-F238E27FC236}">
                <a16:creationId xmlns:a16="http://schemas.microsoft.com/office/drawing/2014/main" id="{22185D52-FB02-1B59-F8FB-2BDADF5B3E4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57839" y="4312241"/>
            <a:ext cx="3951081" cy="222248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he Temple Institute | Danny The Digger">
            <a:extLst>
              <a:ext uri="{FF2B5EF4-FFF2-40B4-BE49-F238E27FC236}">
                <a16:creationId xmlns:a16="http://schemas.microsoft.com/office/drawing/2014/main" id="{1BDAD5BB-53F7-8897-D128-13F1DC3D0A3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691254" y="1054635"/>
            <a:ext cx="3887870" cy="291590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Latest travel itineraries for The Temple Institute's Holy Temple Visitors  Center in October (updated in 2023), The Temple Institute's Holy Temple  Visitors Center reviews, The Temple Institute's Holy Temple Visitors Center  address">
            <a:extLst>
              <a:ext uri="{FF2B5EF4-FFF2-40B4-BE49-F238E27FC236}">
                <a16:creationId xmlns:a16="http://schemas.microsoft.com/office/drawing/2014/main" id="{9EE8F038-E166-45F2-FA9E-9FA13EE3820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066766" y="4380479"/>
            <a:ext cx="1719914" cy="229321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Laying the groundwork for a Third Temple in Jerusalem | The Times of Israel">
            <a:extLst>
              <a:ext uri="{FF2B5EF4-FFF2-40B4-BE49-F238E27FC236}">
                <a16:creationId xmlns:a16="http://schemas.microsoft.com/office/drawing/2014/main" id="{3E17E513-329F-56C1-6F4A-90EDD474EC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080" y="3703511"/>
            <a:ext cx="4044793" cy="2693896"/>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nterview with Temple Institute – Dr. Ariel Zellman">
            <a:extLst>
              <a:ext uri="{FF2B5EF4-FFF2-40B4-BE49-F238E27FC236}">
                <a16:creationId xmlns:a16="http://schemas.microsoft.com/office/drawing/2014/main" id="{A046F00B-F4AA-8513-C934-671F84D7F7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8195" y="1188374"/>
            <a:ext cx="2278010" cy="3062658"/>
          </a:xfrm>
          <a:prstGeom prst="rect">
            <a:avLst/>
          </a:prstGeom>
        </p:spPr>
        <p:style>
          <a:lnRef idx="2">
            <a:schemeClr val="dk1"/>
          </a:lnRef>
          <a:fillRef idx="1">
            <a:schemeClr val="lt1"/>
          </a:fillRef>
          <a:effectRef idx="0">
            <a:schemeClr val="dk1"/>
          </a:effectRef>
          <a:fontRef idx="minor">
            <a:schemeClr val="dk1"/>
          </a:fontRef>
        </p:style>
      </p:pic>
      <p:pic>
        <p:nvPicPr>
          <p:cNvPr id="7180" name="Picture 12">
            <a:extLst>
              <a:ext uri="{FF2B5EF4-FFF2-40B4-BE49-F238E27FC236}">
                <a16:creationId xmlns:a16="http://schemas.microsoft.com/office/drawing/2014/main" id="{ED063E77-1A78-40C5-25E6-27738E65F4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134" y="1188374"/>
            <a:ext cx="4428775" cy="225404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07236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80"/>
                                        </p:tgtEl>
                                        <p:attrNameLst>
                                          <p:attrName>style.visibility</p:attrName>
                                        </p:attrNameLst>
                                      </p:cBhvr>
                                      <p:to>
                                        <p:strVal val="visible"/>
                                      </p:to>
                                    </p:set>
                                    <p:animEffect transition="in" filter="fade">
                                      <p:cBhvr>
                                        <p:cTn id="12" dur="500"/>
                                        <p:tgtEl>
                                          <p:spTgt spid="71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fade">
                                      <p:cBhvr>
                                        <p:cTn id="17" dur="500"/>
                                        <p:tgtEl>
                                          <p:spTgt spid="71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8"/>
                                        </p:tgtEl>
                                        <p:attrNameLst>
                                          <p:attrName>style.visibility</p:attrName>
                                        </p:attrNameLst>
                                      </p:cBhvr>
                                      <p:to>
                                        <p:strVal val="visible"/>
                                      </p:to>
                                    </p:set>
                                    <p:animEffect transition="in" filter="fade">
                                      <p:cBhvr>
                                        <p:cTn id="22" dur="500"/>
                                        <p:tgtEl>
                                          <p:spTgt spid="717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anim calcmode="lin" valueType="num">
                                      <p:cBhvr additive="base">
                                        <p:cTn id="27" dur="500" fill="hold"/>
                                        <p:tgtEl>
                                          <p:spTgt spid="7172"/>
                                        </p:tgtEl>
                                        <p:attrNameLst>
                                          <p:attrName>ppt_x</p:attrName>
                                        </p:attrNameLst>
                                      </p:cBhvr>
                                      <p:tavLst>
                                        <p:tav tm="0">
                                          <p:val>
                                            <p:strVal val="#ppt_x"/>
                                          </p:val>
                                        </p:tav>
                                        <p:tav tm="100000">
                                          <p:val>
                                            <p:strVal val="#ppt_x"/>
                                          </p:val>
                                        </p:tav>
                                      </p:tavLst>
                                    </p:anim>
                                    <p:anim calcmode="lin" valueType="num">
                                      <p:cBhvr additive="base">
                                        <p:cTn id="2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174"/>
                                        </p:tgtEl>
                                        <p:attrNameLst>
                                          <p:attrName>style.visibility</p:attrName>
                                        </p:attrNameLst>
                                      </p:cBhvr>
                                      <p:to>
                                        <p:strVal val="visible"/>
                                      </p:to>
                                    </p:set>
                                    <p:animEffect transition="in" filter="fade">
                                      <p:cBhvr>
                                        <p:cTn id="33" dur="1000"/>
                                        <p:tgtEl>
                                          <p:spTgt spid="7174"/>
                                        </p:tgtEl>
                                      </p:cBhvr>
                                    </p:animEffect>
                                    <p:anim calcmode="lin" valueType="num">
                                      <p:cBhvr>
                                        <p:cTn id="34" dur="1000" fill="hold"/>
                                        <p:tgtEl>
                                          <p:spTgt spid="7174"/>
                                        </p:tgtEl>
                                        <p:attrNameLst>
                                          <p:attrName>ppt_x</p:attrName>
                                        </p:attrNameLst>
                                      </p:cBhvr>
                                      <p:tavLst>
                                        <p:tav tm="0">
                                          <p:val>
                                            <p:strVal val="#ppt_x"/>
                                          </p:val>
                                        </p:tav>
                                        <p:tav tm="100000">
                                          <p:val>
                                            <p:strVal val="#ppt_x"/>
                                          </p:val>
                                        </p:tav>
                                      </p:tavLst>
                                    </p:anim>
                                    <p:anim calcmode="lin" valueType="num">
                                      <p:cBhvr>
                                        <p:cTn id="35"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170"/>
                                        </p:tgtEl>
                                        <p:attrNameLst>
                                          <p:attrName>style.visibility</p:attrName>
                                        </p:attrNameLst>
                                      </p:cBhvr>
                                      <p:to>
                                        <p:strVal val="visible"/>
                                      </p:to>
                                    </p:set>
                                    <p:animEffect transition="in" filter="fade">
                                      <p:cBhvr>
                                        <p:cTn id="4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164BEA9-A216-0ADD-3330-4BF416A32334}"/>
              </a:ext>
            </a:extLst>
          </p:cNvPr>
          <p:cNvSpPr>
            <a:spLocks noGrp="1"/>
          </p:cNvSpPr>
          <p:nvPr>
            <p:ph type="title"/>
          </p:nvPr>
        </p:nvSpPr>
        <p:spPr>
          <a:xfrm>
            <a:off x="88899" y="370828"/>
            <a:ext cx="11989283" cy="1325563"/>
          </a:xfrm>
        </p:spPr>
        <p:txBody>
          <a:bodyPr/>
          <a:lstStyle/>
          <a:p>
            <a:endParaRPr lang="ko-KR" altLang="en-US" dirty="0"/>
          </a:p>
        </p:txBody>
      </p:sp>
      <p:sp>
        <p:nvSpPr>
          <p:cNvPr id="3" name="내용 개체 틀 2">
            <a:extLst>
              <a:ext uri="{FF2B5EF4-FFF2-40B4-BE49-F238E27FC236}">
                <a16:creationId xmlns:a16="http://schemas.microsoft.com/office/drawing/2014/main" id="{E1D93E5C-7D4E-81AD-9DEC-94C8A7B7C596}"/>
              </a:ext>
            </a:extLst>
          </p:cNvPr>
          <p:cNvSpPr>
            <a:spLocks noGrp="1"/>
          </p:cNvSpPr>
          <p:nvPr>
            <p:ph idx="1"/>
          </p:nvPr>
        </p:nvSpPr>
        <p:spPr/>
        <p:txBody>
          <a:bodyPr/>
          <a:lstStyle/>
          <a:p>
            <a:endParaRPr lang="ko-KR" altLang="en-US"/>
          </a:p>
        </p:txBody>
      </p:sp>
      <p:pic>
        <p:nvPicPr>
          <p:cNvPr id="3074" name="Picture 2">
            <a:extLst>
              <a:ext uri="{FF2B5EF4-FFF2-40B4-BE49-F238E27FC236}">
                <a16:creationId xmlns:a16="http://schemas.microsoft.com/office/drawing/2014/main" id="{C696D96C-1357-9351-7360-5D6A9709A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03"/>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17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8CC1E55-A828-A8C0-129F-C0C01118D0DE}"/>
              </a:ext>
            </a:extLst>
          </p:cNvPr>
          <p:cNvSpPr>
            <a:spLocks noGrp="1"/>
          </p:cNvSpPr>
          <p:nvPr>
            <p:ph type="title"/>
          </p:nvPr>
        </p:nvSpPr>
        <p:spPr>
          <a:xfrm>
            <a:off x="692458" y="365126"/>
            <a:ext cx="10999432" cy="762338"/>
          </a:xfrm>
        </p:spPr>
        <p:style>
          <a:lnRef idx="2">
            <a:schemeClr val="accent1">
              <a:shade val="15000"/>
            </a:schemeClr>
          </a:lnRef>
          <a:fillRef idx="1">
            <a:schemeClr val="accent1"/>
          </a:fillRef>
          <a:effectRef idx="0">
            <a:schemeClr val="accent1"/>
          </a:effectRef>
          <a:fontRef idx="minor">
            <a:schemeClr val="lt1"/>
          </a:fontRef>
        </p:style>
        <p:txBody>
          <a:bodyPr>
            <a:normAutofit fontScale="90000"/>
          </a:bodyPr>
          <a:lstStyle/>
          <a:p>
            <a:r>
              <a:rPr lang="ko-KR" altLang="en-US" sz="4000" b="1" dirty="0"/>
              <a:t>마지막 때 셋째 성전</a:t>
            </a:r>
            <a:r>
              <a:rPr lang="en-US" altLang="ko-KR" sz="4000" b="1" dirty="0">
                <a:sym typeface="Wingdings" panose="05000000000000000000" pitchFamily="2" charset="2"/>
              </a:rPr>
              <a:t></a:t>
            </a:r>
            <a:r>
              <a:rPr lang="en-US" altLang="ko-KR" sz="4000" b="1" dirty="0"/>
              <a:t> </a:t>
            </a:r>
            <a:r>
              <a:rPr lang="en-US" altLang="ko-KR" sz="3100" b="1" dirty="0"/>
              <a:t>7</a:t>
            </a:r>
            <a:r>
              <a:rPr lang="ko-KR" altLang="en-US" sz="3100" b="1" dirty="0"/>
              <a:t>년 환난 </a:t>
            </a:r>
            <a:r>
              <a:rPr lang="ko-KR" altLang="en-US" sz="3100" b="1" dirty="0" smtClean="0"/>
              <a:t>전</a:t>
            </a:r>
            <a:r>
              <a:rPr lang="en-US" altLang="ko-KR" sz="3100" b="1" dirty="0" smtClean="0"/>
              <a:t>(</a:t>
            </a:r>
            <a:r>
              <a:rPr lang="ko-KR" altLang="en-US" sz="3100" b="1" dirty="0" smtClean="0"/>
              <a:t>또는 </a:t>
            </a:r>
            <a:r>
              <a:rPr lang="ko-KR" altLang="en-US" sz="3100" b="1" dirty="0" err="1" smtClean="0"/>
              <a:t>환란기</a:t>
            </a:r>
            <a:r>
              <a:rPr lang="ko-KR" altLang="en-US" sz="3100" b="1" dirty="0" smtClean="0"/>
              <a:t> 전반</a:t>
            </a:r>
            <a:r>
              <a:rPr lang="en-US" altLang="ko-KR" sz="3100" b="1" dirty="0" smtClean="0"/>
              <a:t>)</a:t>
            </a:r>
            <a:r>
              <a:rPr lang="ko-KR" altLang="en-US" sz="3100" b="1" dirty="0" smtClean="0"/>
              <a:t>에 </a:t>
            </a:r>
            <a:r>
              <a:rPr lang="ko-KR" altLang="en-US" sz="3100" b="1" dirty="0"/>
              <a:t>건립</a:t>
            </a:r>
          </a:p>
        </p:txBody>
      </p:sp>
      <p:sp>
        <p:nvSpPr>
          <p:cNvPr id="4" name="내용 개체 틀 3">
            <a:extLst>
              <a:ext uri="{FF2B5EF4-FFF2-40B4-BE49-F238E27FC236}">
                <a16:creationId xmlns:a16="http://schemas.microsoft.com/office/drawing/2014/main" id="{9637E929-99D7-35D2-F42A-9ECB2678A319}"/>
              </a:ext>
            </a:extLst>
          </p:cNvPr>
          <p:cNvSpPr>
            <a:spLocks noGrp="1"/>
          </p:cNvSpPr>
          <p:nvPr>
            <p:ph sz="half" idx="2"/>
          </p:nvPr>
        </p:nvSpPr>
        <p:spPr>
          <a:xfrm>
            <a:off x="6172199" y="1331650"/>
            <a:ext cx="5519691" cy="5326601"/>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l">
              <a:lnSpc>
                <a:spcPct val="120000"/>
              </a:lnSpc>
              <a:buNone/>
            </a:pPr>
            <a:r>
              <a:rPr lang="ko-KR" altLang="en-US" sz="1800" b="0" i="0" dirty="0">
                <a:solidFill>
                  <a:srgbClr val="202020"/>
                </a:solidFill>
                <a:effectLst/>
                <a:latin typeface="굴림,seoul,helvetica"/>
              </a:rPr>
              <a:t>누가 어떻게 하여도 너희가 미혹되지 말라 먼저 배교하는 일이 있고 저 불법의 사람 곧 멸망의 아들이 나타나기 전에는 그 날이 이르지 </a:t>
            </a:r>
            <a:r>
              <a:rPr lang="ko-KR" altLang="en-US" sz="1800" b="0" i="0" dirty="0" err="1">
                <a:solidFill>
                  <a:srgbClr val="202020"/>
                </a:solidFill>
                <a:effectLst/>
                <a:latin typeface="굴림,seoul,helvetica"/>
              </a:rPr>
              <a:t>아니하리니</a:t>
            </a:r>
            <a:endParaRPr lang="ko-KR" altLang="en-US" b="0" i="0" dirty="0">
              <a:solidFill>
                <a:srgbClr val="556777"/>
              </a:solidFill>
              <a:effectLst/>
              <a:latin typeface="굴림,seoul,helvetica"/>
            </a:endParaRPr>
          </a:p>
          <a:p>
            <a:pPr marL="0" indent="0" algn="l">
              <a:lnSpc>
                <a:spcPct val="120000"/>
              </a:lnSpc>
              <a:buNone/>
            </a:pPr>
            <a:r>
              <a:rPr lang="ko-KR" altLang="en-US" sz="1800" b="0" i="0" dirty="0">
                <a:solidFill>
                  <a:srgbClr val="202020"/>
                </a:solidFill>
                <a:effectLst/>
                <a:latin typeface="굴림,seoul,helvetica"/>
              </a:rPr>
              <a:t>그는 대적하는 자라 신이라고 불리는 모든 것과 숭배함을 받는 것에 대항하여 그 위에 자기를 </a:t>
            </a:r>
            <a:r>
              <a:rPr lang="ko-KR" altLang="en-US" sz="1800" b="1" i="0" u="sng" dirty="0">
                <a:solidFill>
                  <a:srgbClr val="202020"/>
                </a:solidFill>
                <a:effectLst/>
                <a:latin typeface="굴림,seoul,helvetica"/>
              </a:rPr>
              <a:t>높이고 하나님의 성전에 앉아</a:t>
            </a:r>
            <a:r>
              <a:rPr lang="ko-KR" altLang="en-US" sz="1800" b="0" i="0" dirty="0">
                <a:solidFill>
                  <a:srgbClr val="202020"/>
                </a:solidFill>
                <a:effectLst/>
                <a:latin typeface="굴림,seoul,helvetica"/>
              </a:rPr>
              <a:t> 자기를 하나님이라고 </a:t>
            </a:r>
            <a:r>
              <a:rPr lang="ko-KR" altLang="en-US" sz="1800" b="0" i="0" dirty="0" err="1">
                <a:solidFill>
                  <a:srgbClr val="202020"/>
                </a:solidFill>
                <a:effectLst/>
                <a:latin typeface="굴림,seoul,helvetica"/>
              </a:rPr>
              <a:t>내세우느니라</a:t>
            </a:r>
            <a:r>
              <a:rPr lang="en-US" altLang="ko-KR" sz="1800" b="0" i="0" dirty="0">
                <a:solidFill>
                  <a:srgbClr val="202020"/>
                </a:solidFill>
                <a:effectLst/>
                <a:latin typeface="굴림,seoul,helvetica"/>
              </a:rPr>
              <a:t>(</a:t>
            </a:r>
            <a:r>
              <a:rPr lang="ko-KR" altLang="en-US" sz="1800" b="0" i="0" dirty="0" err="1">
                <a:solidFill>
                  <a:srgbClr val="202020"/>
                </a:solidFill>
                <a:effectLst/>
                <a:latin typeface="굴림,seoul,helvetica"/>
              </a:rPr>
              <a:t>살후</a:t>
            </a:r>
            <a:r>
              <a:rPr lang="en-US" altLang="ko-KR" sz="1800" b="0" i="0" dirty="0">
                <a:solidFill>
                  <a:srgbClr val="202020"/>
                </a:solidFill>
                <a:effectLst/>
                <a:latin typeface="굴림,seoul,helvetica"/>
              </a:rPr>
              <a:t>2:3-4)</a:t>
            </a:r>
          </a:p>
          <a:p>
            <a:pPr marL="0" indent="0" algn="l">
              <a:lnSpc>
                <a:spcPct val="120000"/>
              </a:lnSpc>
              <a:buNone/>
            </a:pPr>
            <a:endParaRPr lang="en-US" altLang="ko-KR" sz="1800" b="0" i="0" dirty="0">
              <a:solidFill>
                <a:srgbClr val="202020"/>
              </a:solidFill>
              <a:effectLst/>
              <a:latin typeface="굴림,seoul,helvetica"/>
            </a:endParaRPr>
          </a:p>
          <a:p>
            <a:pPr marL="0" indent="0" algn="l">
              <a:lnSpc>
                <a:spcPct val="120000"/>
              </a:lnSpc>
              <a:buNone/>
            </a:pPr>
            <a:r>
              <a:rPr lang="ko-KR" altLang="en-US" sz="1800" b="0" i="0" dirty="0">
                <a:effectLst/>
                <a:latin typeface="굴림,seoul,helvetica"/>
              </a:rPr>
              <a:t>또 내게 지팡이 같은 갈대를 주며 말하기를 일어나서 </a:t>
            </a:r>
            <a:r>
              <a:rPr lang="ko-KR" altLang="en-US" sz="1800" b="1" i="0" u="sng" dirty="0">
                <a:effectLst/>
                <a:latin typeface="굴림,seoul,helvetica"/>
              </a:rPr>
              <a:t>하나님의 성전과 </a:t>
            </a:r>
            <a:r>
              <a:rPr lang="ko-KR" altLang="en-US" sz="1800" b="1" i="0" u="sng" strike="noStrike" dirty="0">
                <a:effectLst/>
                <a:latin typeface="굴림,seoul,helvetica"/>
              </a:rPr>
              <a:t>제단</a:t>
            </a:r>
            <a:r>
              <a:rPr lang="ko-KR" altLang="en-US" sz="1800" b="1" i="0" u="sng" dirty="0">
                <a:effectLst/>
                <a:latin typeface="굴림,seoul,helvetica"/>
              </a:rPr>
              <a:t>과</a:t>
            </a:r>
            <a:r>
              <a:rPr lang="ko-KR" altLang="en-US" sz="1800" b="0" i="0" dirty="0">
                <a:effectLst/>
                <a:latin typeface="굴림,seoul,helvetica"/>
              </a:rPr>
              <a:t> 그 안에서 경배하는 자들을 측량하되</a:t>
            </a:r>
            <a:endParaRPr lang="ko-KR" altLang="en-US" b="0" i="0" dirty="0">
              <a:effectLst/>
              <a:latin typeface="굴림,seoul,helvetica"/>
            </a:endParaRPr>
          </a:p>
          <a:p>
            <a:pPr marL="0" indent="0" algn="l">
              <a:lnSpc>
                <a:spcPct val="120000"/>
              </a:lnSpc>
              <a:buNone/>
            </a:pPr>
            <a:r>
              <a:rPr lang="ko-KR" altLang="en-US" sz="1800" b="1" i="0" u="sng" dirty="0">
                <a:effectLst/>
                <a:latin typeface="굴림,seoul,helvetica"/>
              </a:rPr>
              <a:t>성전 바깥 마당은 </a:t>
            </a:r>
            <a:r>
              <a:rPr lang="ko-KR" altLang="en-US" sz="1800" b="0" i="0" dirty="0">
                <a:effectLst/>
                <a:latin typeface="굴림,seoul,helvetica"/>
              </a:rPr>
              <a:t>측량하지 말고 그냥 두라 이것은 이방인에게 </a:t>
            </a:r>
            <a:r>
              <a:rPr lang="ko-KR" altLang="en-US" sz="1800" b="0" i="0" dirty="0" err="1">
                <a:effectLst/>
                <a:latin typeface="굴림,seoul,helvetica"/>
              </a:rPr>
              <a:t>주었은즉</a:t>
            </a:r>
            <a:r>
              <a:rPr lang="ko-KR" altLang="en-US" sz="1800" b="0" i="0" dirty="0">
                <a:effectLst/>
                <a:latin typeface="굴림,seoul,helvetica"/>
              </a:rPr>
              <a:t> 그들이 거룩한 성을 </a:t>
            </a:r>
            <a:r>
              <a:rPr lang="ko-KR" altLang="en-US" sz="1800" b="0" i="0" dirty="0" err="1">
                <a:effectLst/>
                <a:latin typeface="굴림,seoul,helvetica"/>
              </a:rPr>
              <a:t>마흔두</a:t>
            </a:r>
            <a:r>
              <a:rPr lang="ko-KR" altLang="en-US" sz="1800" b="0" i="0" dirty="0">
                <a:effectLst/>
                <a:latin typeface="굴림,seoul,helvetica"/>
              </a:rPr>
              <a:t> 달 동안 짓밟으리라</a:t>
            </a:r>
            <a:r>
              <a:rPr lang="en-US" altLang="ko-KR" sz="1800" b="0" i="0" dirty="0">
                <a:effectLst/>
                <a:latin typeface="굴림,seoul,helvetica"/>
              </a:rPr>
              <a:t>(</a:t>
            </a:r>
            <a:r>
              <a:rPr lang="ko-KR" altLang="en-US" sz="1800" b="0" i="0" dirty="0">
                <a:effectLst/>
                <a:latin typeface="굴림,seoul,helvetica"/>
              </a:rPr>
              <a:t>계</a:t>
            </a:r>
            <a:r>
              <a:rPr lang="en-US" altLang="ko-KR" sz="1800" b="0" i="0" dirty="0">
                <a:effectLst/>
                <a:latin typeface="굴림,seoul,helvetica"/>
              </a:rPr>
              <a:t>11:1-2)</a:t>
            </a:r>
            <a:endParaRPr lang="ko-KR" altLang="en-US" b="0" i="0" dirty="0">
              <a:effectLst/>
              <a:latin typeface="굴림,seoul,helvetica"/>
            </a:endParaRPr>
          </a:p>
          <a:p>
            <a:pPr marL="0" indent="0" algn="l">
              <a:lnSpc>
                <a:spcPct val="120000"/>
              </a:lnSpc>
              <a:buNone/>
            </a:pPr>
            <a:endParaRPr lang="ko-KR" altLang="en-US" b="0" i="0" dirty="0">
              <a:solidFill>
                <a:srgbClr val="556777"/>
              </a:solidFill>
              <a:effectLst/>
              <a:latin typeface="굴림,seoul,helvetica"/>
            </a:endParaRPr>
          </a:p>
          <a:p>
            <a:endParaRPr lang="ko-KR" altLang="en-US" dirty="0"/>
          </a:p>
        </p:txBody>
      </p:sp>
      <p:sp>
        <p:nvSpPr>
          <p:cNvPr id="7" name="내용 개체 틀 6">
            <a:extLst>
              <a:ext uri="{FF2B5EF4-FFF2-40B4-BE49-F238E27FC236}">
                <a16:creationId xmlns:a16="http://schemas.microsoft.com/office/drawing/2014/main" id="{12E5452A-7099-A232-0AFE-AC8192FCA5C5}"/>
              </a:ext>
            </a:extLst>
          </p:cNvPr>
          <p:cNvSpPr>
            <a:spLocks noGrp="1"/>
          </p:cNvSpPr>
          <p:nvPr>
            <p:ph sz="half" idx="1"/>
          </p:nvPr>
        </p:nvSpPr>
        <p:spPr>
          <a:xfrm>
            <a:off x="692458" y="1331650"/>
            <a:ext cx="5327344" cy="5326601"/>
          </a:xfrm>
        </p:spPr>
        <p:txBody>
          <a:bodyPr>
            <a:normAutofit/>
          </a:bodyPr>
          <a:lstStyle/>
          <a:p>
            <a:pPr marL="0" indent="0">
              <a:lnSpc>
                <a:spcPct val="120000"/>
              </a:lnSpc>
              <a:buNone/>
            </a:pPr>
            <a:r>
              <a:rPr lang="ko-KR" altLang="en-US" sz="2000" b="0" i="0" dirty="0">
                <a:effectLst/>
                <a:latin typeface="굴림,seoul,helvetica"/>
              </a:rPr>
              <a:t>그가 장차 많은 사람들과 더불어 한 이레 동안의 </a:t>
            </a:r>
            <a:r>
              <a:rPr lang="ko-KR" altLang="en-US" sz="2000" b="0" i="0" u="none" strike="noStrike" dirty="0">
                <a:effectLst/>
                <a:latin typeface="굴림,seoul,helvetica"/>
              </a:rPr>
              <a:t>언약</a:t>
            </a:r>
            <a:r>
              <a:rPr lang="ko-KR" altLang="en-US" sz="2000" b="0" i="0" dirty="0">
                <a:effectLst/>
                <a:latin typeface="굴림,seoul,helvetica"/>
              </a:rPr>
              <a:t>을 굳게 맺고 그가 </a:t>
            </a:r>
            <a:r>
              <a:rPr lang="ko-KR" altLang="en-US" sz="2000" b="1" i="0" u="sng" dirty="0">
                <a:effectLst/>
                <a:latin typeface="굴림,seoul,helvetica"/>
              </a:rPr>
              <a:t>그 이레의 절반에 제사와 예물을 금지할 것</a:t>
            </a:r>
            <a:r>
              <a:rPr lang="ko-KR" altLang="en-US" sz="2000" b="0" i="0" dirty="0">
                <a:effectLst/>
                <a:latin typeface="굴림,seoul,helvetica"/>
              </a:rPr>
              <a:t>이며 또 포악하여 </a:t>
            </a:r>
            <a:r>
              <a:rPr lang="ko-KR" altLang="en-US" sz="2000" b="0" i="0" u="none" strike="noStrike" dirty="0">
                <a:effectLst/>
                <a:latin typeface="굴림,seoul,helvetica"/>
              </a:rPr>
              <a:t>가증</a:t>
            </a:r>
            <a:r>
              <a:rPr lang="ko-KR" altLang="en-US" sz="2000" b="0" i="0" dirty="0">
                <a:effectLst/>
                <a:latin typeface="굴림,seoul,helvetica"/>
              </a:rPr>
              <a:t>한 것이 날개를 의지하여 설 것이며</a:t>
            </a:r>
            <a:r>
              <a:rPr lang="en-US" altLang="ko-KR" sz="2000" b="0" i="0" dirty="0">
                <a:effectLst/>
                <a:latin typeface="굴림,seoul,helvetica"/>
              </a:rPr>
              <a:t>(</a:t>
            </a:r>
            <a:r>
              <a:rPr lang="ko-KR" altLang="en-US" sz="2000" b="0" i="0" dirty="0">
                <a:effectLst/>
                <a:latin typeface="굴림,seoul,helvetica"/>
              </a:rPr>
              <a:t>단</a:t>
            </a:r>
            <a:r>
              <a:rPr lang="en-US" altLang="ko-KR" sz="2000" b="0" i="0" dirty="0">
                <a:effectLst/>
                <a:latin typeface="굴림,seoul,helvetica"/>
              </a:rPr>
              <a:t>9:27)</a:t>
            </a:r>
          </a:p>
          <a:p>
            <a:pPr marL="0" indent="0">
              <a:lnSpc>
                <a:spcPct val="120000"/>
              </a:lnSpc>
              <a:buNone/>
            </a:pPr>
            <a:endParaRPr lang="en-US" altLang="ko-KR" sz="2000" b="0" i="0" dirty="0">
              <a:effectLst/>
              <a:latin typeface="굴림,seoul,helvetica"/>
            </a:endParaRPr>
          </a:p>
          <a:p>
            <a:pPr marL="0" indent="0">
              <a:lnSpc>
                <a:spcPct val="120000"/>
              </a:lnSpc>
              <a:buNone/>
            </a:pPr>
            <a:r>
              <a:rPr lang="ko-KR" altLang="en-US" sz="2000" b="0" i="0" dirty="0">
                <a:effectLst/>
                <a:latin typeface="굴림,seoul,helvetica"/>
              </a:rPr>
              <a:t>이 천국 복음이 모든 민족에게 증언되기 위하여 온 세상에 </a:t>
            </a:r>
            <a:r>
              <a:rPr lang="ko-KR" altLang="en-US" sz="2000" b="0" i="0" dirty="0" err="1">
                <a:effectLst/>
                <a:latin typeface="굴림,seoul,helvetica"/>
              </a:rPr>
              <a:t>전파되리니</a:t>
            </a:r>
            <a:r>
              <a:rPr lang="ko-KR" altLang="en-US" sz="2000" b="0" i="0" dirty="0">
                <a:effectLst/>
                <a:latin typeface="굴림,seoul,helvetica"/>
              </a:rPr>
              <a:t> 그제야 끝이 오리라</a:t>
            </a:r>
            <a:endParaRPr lang="en-US" altLang="ko-KR" sz="2000" b="0" i="0" dirty="0">
              <a:effectLst/>
              <a:latin typeface="굴림,seoul,helvetica"/>
            </a:endParaRPr>
          </a:p>
          <a:p>
            <a:pPr marL="0" indent="0">
              <a:lnSpc>
                <a:spcPct val="120000"/>
              </a:lnSpc>
              <a:buNone/>
            </a:pPr>
            <a:r>
              <a:rPr lang="ko-KR" altLang="en-US" sz="2000" b="0" i="0" dirty="0">
                <a:effectLst/>
                <a:latin typeface="굴림,seoul,helvetica"/>
              </a:rPr>
              <a:t>그러므로 너희가 선지자 </a:t>
            </a:r>
            <a:r>
              <a:rPr lang="ko-KR" altLang="en-US" sz="2000" b="0" i="0" u="none" strike="noStrike" dirty="0">
                <a:effectLst/>
                <a:latin typeface="굴림,seoul,helvetica"/>
              </a:rPr>
              <a:t>다니엘</a:t>
            </a:r>
            <a:r>
              <a:rPr lang="ko-KR" altLang="en-US" sz="2000" b="0" i="0" dirty="0">
                <a:effectLst/>
                <a:latin typeface="굴림,seoul,helvetica"/>
              </a:rPr>
              <a:t>이 말한 바 멸망의 </a:t>
            </a:r>
            <a:r>
              <a:rPr lang="ko-KR" altLang="en-US" sz="2000" b="0" i="0" u="none" strike="noStrike" dirty="0">
                <a:effectLst/>
                <a:latin typeface="굴림,seoul,helvetica"/>
              </a:rPr>
              <a:t>가증</a:t>
            </a:r>
            <a:r>
              <a:rPr lang="ko-KR" altLang="en-US" sz="2000" b="0" i="0" dirty="0">
                <a:effectLst/>
                <a:latin typeface="굴림,seoul,helvetica"/>
              </a:rPr>
              <a:t>한 것이 </a:t>
            </a:r>
            <a:r>
              <a:rPr lang="ko-KR" altLang="en-US" sz="2000" b="1" i="0" u="sng" dirty="0">
                <a:effectLst/>
                <a:latin typeface="굴림,seoul,helvetica"/>
              </a:rPr>
              <a:t>거룩한 곳에 선 것을 </a:t>
            </a:r>
            <a:r>
              <a:rPr lang="ko-KR" altLang="en-US" sz="2000" b="0" i="0" dirty="0">
                <a:effectLst/>
                <a:latin typeface="굴림,seoul,helvetica"/>
              </a:rPr>
              <a:t>보거든 （읽는 자는 </a:t>
            </a:r>
            <a:r>
              <a:rPr lang="ko-KR" altLang="en-US" sz="2000" b="0" i="0" dirty="0" err="1">
                <a:effectLst/>
                <a:latin typeface="굴림,seoul,helvetica"/>
              </a:rPr>
              <a:t>깨달을진저</a:t>
            </a:r>
            <a:r>
              <a:rPr lang="ko-KR" altLang="en-US" sz="2000" b="0" i="0" dirty="0">
                <a:effectLst/>
                <a:latin typeface="굴림,seoul,helvetica"/>
              </a:rPr>
              <a:t>）</a:t>
            </a:r>
            <a:r>
              <a:rPr lang="en-US" altLang="ko-KR" sz="2000" b="0" i="0" dirty="0">
                <a:effectLst/>
                <a:latin typeface="굴림,seoul,helvetica"/>
              </a:rPr>
              <a:t>(</a:t>
            </a:r>
            <a:r>
              <a:rPr lang="ko-KR" altLang="en-US" sz="2000" b="0" i="0" dirty="0">
                <a:effectLst/>
                <a:latin typeface="굴림,seoul,helvetica"/>
              </a:rPr>
              <a:t>마</a:t>
            </a:r>
            <a:r>
              <a:rPr lang="en-US" altLang="ko-KR" sz="2000" b="0" i="0" dirty="0">
                <a:effectLst/>
                <a:latin typeface="굴림,seoul,helvetica"/>
              </a:rPr>
              <a:t>24:14-15)</a:t>
            </a:r>
            <a:endParaRPr lang="ko-KR" altLang="en-US" sz="3200" b="0" i="0" dirty="0">
              <a:effectLst/>
              <a:latin typeface="굴림,seoul,helvetica"/>
            </a:endParaRPr>
          </a:p>
          <a:p>
            <a:endParaRPr lang="ko-KR" altLang="en-US" dirty="0"/>
          </a:p>
        </p:txBody>
      </p:sp>
    </p:spTree>
    <p:extLst>
      <p:ext uri="{BB962C8B-B14F-4D97-AF65-F5344CB8AC3E}">
        <p14:creationId xmlns:p14="http://schemas.microsoft.com/office/powerpoint/2010/main" val="365772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Effect transition="in" filter="fade">
                                      <p:cBhvr>
                                        <p:cTn id="27" dur="500"/>
                                        <p:tgtEl>
                                          <p:spTgt spid="4">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C5C237F-8AE4-A078-46AD-6C04FD5F7B87}"/>
              </a:ext>
            </a:extLst>
          </p:cNvPr>
          <p:cNvSpPr>
            <a:spLocks noGrp="1"/>
          </p:cNvSpPr>
          <p:nvPr>
            <p:ph type="title"/>
          </p:nvPr>
        </p:nvSpPr>
        <p:spPr>
          <a:xfrm>
            <a:off x="461639" y="222512"/>
            <a:ext cx="1487750" cy="744583"/>
          </a:xfrm>
        </p:spPr>
        <p:style>
          <a:lnRef idx="2">
            <a:schemeClr val="accent1">
              <a:shade val="15000"/>
            </a:schemeClr>
          </a:lnRef>
          <a:fillRef idx="1">
            <a:schemeClr val="accent1"/>
          </a:fillRef>
          <a:effectRef idx="0">
            <a:schemeClr val="accent1"/>
          </a:effectRef>
          <a:fontRef idx="minor">
            <a:schemeClr val="lt1"/>
          </a:fontRef>
        </p:style>
        <p:txBody>
          <a:bodyPr/>
          <a:lstStyle/>
          <a:p>
            <a:r>
              <a:rPr lang="ko-KR" altLang="en-US" dirty="0"/>
              <a:t>정리</a:t>
            </a:r>
          </a:p>
        </p:txBody>
      </p:sp>
      <p:sp>
        <p:nvSpPr>
          <p:cNvPr id="3" name="내용 개체 틀 2">
            <a:extLst>
              <a:ext uri="{FF2B5EF4-FFF2-40B4-BE49-F238E27FC236}">
                <a16:creationId xmlns:a16="http://schemas.microsoft.com/office/drawing/2014/main" id="{5D6EE535-9B7E-2081-1AFD-0939430AB653}"/>
              </a:ext>
            </a:extLst>
          </p:cNvPr>
          <p:cNvSpPr>
            <a:spLocks noGrp="1"/>
          </p:cNvSpPr>
          <p:nvPr>
            <p:ph sz="half" idx="1"/>
          </p:nvPr>
        </p:nvSpPr>
        <p:spPr>
          <a:xfrm>
            <a:off x="461639" y="1131332"/>
            <a:ext cx="5504155" cy="5504156"/>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a:lnSpc>
                <a:spcPct val="150000"/>
              </a:lnSpc>
            </a:pPr>
            <a:r>
              <a:rPr lang="ko-KR" altLang="en-US" sz="2400" dirty="0"/>
              <a:t>하마스의 이스라엘 공격은 예루살렘 성전산에 있는 이슬람 성지 </a:t>
            </a:r>
            <a:r>
              <a:rPr lang="ko-KR" altLang="en-US" sz="2400" dirty="0" err="1"/>
              <a:t>알아크사</a:t>
            </a:r>
            <a:r>
              <a:rPr lang="ko-KR" altLang="en-US" sz="2400" dirty="0"/>
              <a:t> 사원에 이스라엘의 극우파 단체 침입 충돌</a:t>
            </a:r>
            <a:r>
              <a:rPr lang="en-US" altLang="ko-KR" sz="2400" dirty="0"/>
              <a:t>,</a:t>
            </a:r>
            <a:r>
              <a:rPr lang="ko-KR" altLang="en-US" sz="2400" dirty="0"/>
              <a:t> 경찰진압</a:t>
            </a:r>
            <a:r>
              <a:rPr lang="en-US" altLang="ko-KR" sz="2400" dirty="0"/>
              <a:t>, </a:t>
            </a:r>
            <a:r>
              <a:rPr lang="ko-KR" altLang="en-US" sz="2400" dirty="0"/>
              <a:t>정치인 방문</a:t>
            </a:r>
            <a:r>
              <a:rPr lang="en-US" altLang="ko-KR" sz="2400" dirty="0"/>
              <a:t>, </a:t>
            </a:r>
            <a:r>
              <a:rPr lang="ko-KR" altLang="en-US" sz="2400" dirty="0"/>
              <a:t>관리권 주장 등이 </a:t>
            </a:r>
            <a:r>
              <a:rPr lang="ko-KR" altLang="en-US" sz="2400" dirty="0" smtClean="0"/>
              <a:t>명분이 </a:t>
            </a:r>
            <a:r>
              <a:rPr lang="ko-KR" altLang="en-US" sz="2400" dirty="0"/>
              <a:t>되었다</a:t>
            </a:r>
            <a:r>
              <a:rPr lang="en-US" altLang="ko-KR" sz="2400" dirty="0"/>
              <a:t>. </a:t>
            </a:r>
          </a:p>
          <a:p>
            <a:pPr>
              <a:lnSpc>
                <a:spcPct val="150000"/>
              </a:lnSpc>
            </a:pPr>
            <a:r>
              <a:rPr lang="ko-KR" altLang="en-US" sz="2400" dirty="0"/>
              <a:t>이스라엘은 이슬람이 차지하고 있는 영토와 성전산을 성경 예언에 따라 되찾아 성전을 재건하여 이스라엘의 영원한 회복을 기대하고 있다</a:t>
            </a:r>
            <a:r>
              <a:rPr lang="en-US" altLang="ko-KR" sz="2400" dirty="0"/>
              <a:t>. </a:t>
            </a:r>
          </a:p>
          <a:p>
            <a:pPr>
              <a:lnSpc>
                <a:spcPct val="150000"/>
              </a:lnSpc>
            </a:pPr>
            <a:r>
              <a:rPr lang="ko-KR" altLang="en-US" sz="2400" dirty="0"/>
              <a:t>이번 전쟁의 </a:t>
            </a:r>
            <a:r>
              <a:rPr lang="ko-KR" altLang="en-US" sz="2400" u="sng" dirty="0"/>
              <a:t>결과는 이스라엘 영토회복과 성전재건과 관련하여 이전의 분쟁이나 전쟁들의 결과들과는 분명히 다를 것이다</a:t>
            </a:r>
            <a:r>
              <a:rPr lang="en-US" altLang="ko-KR" sz="2400" dirty="0"/>
              <a:t>. </a:t>
            </a:r>
            <a:r>
              <a:rPr lang="ko-KR" altLang="en-US" sz="2400" dirty="0"/>
              <a:t>    </a:t>
            </a:r>
          </a:p>
        </p:txBody>
      </p:sp>
      <p:sp>
        <p:nvSpPr>
          <p:cNvPr id="4" name="내용 개체 틀 3">
            <a:extLst>
              <a:ext uri="{FF2B5EF4-FFF2-40B4-BE49-F238E27FC236}">
                <a16:creationId xmlns:a16="http://schemas.microsoft.com/office/drawing/2014/main" id="{7382CF6E-3E72-758E-6BD3-C332F4F47742}"/>
              </a:ext>
            </a:extLst>
          </p:cNvPr>
          <p:cNvSpPr>
            <a:spLocks noGrp="1"/>
          </p:cNvSpPr>
          <p:nvPr>
            <p:ph sz="half" idx="2"/>
          </p:nvPr>
        </p:nvSpPr>
        <p:spPr>
          <a:xfrm>
            <a:off x="6226208" y="666396"/>
            <a:ext cx="5732013" cy="5969092"/>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marL="0" indent="0">
              <a:lnSpc>
                <a:spcPct val="130000"/>
              </a:lnSpc>
              <a:buNone/>
            </a:pPr>
            <a:r>
              <a:rPr lang="en-US" altLang="ko-KR" b="1" dirty="0"/>
              <a:t>&lt;</a:t>
            </a:r>
            <a:r>
              <a:rPr lang="ko-KR" altLang="en-US" b="1" dirty="0"/>
              <a:t>교회에 </a:t>
            </a:r>
            <a:r>
              <a:rPr lang="ko-KR" altLang="en-US" b="1" dirty="0" smtClean="0"/>
              <a:t>대한 </a:t>
            </a:r>
            <a:r>
              <a:rPr lang="ko-KR" altLang="en-US" b="1" dirty="0"/>
              <a:t>의미</a:t>
            </a:r>
            <a:r>
              <a:rPr lang="en-US" altLang="ko-KR" b="1" dirty="0"/>
              <a:t>&gt;</a:t>
            </a:r>
          </a:p>
          <a:p>
            <a:pPr>
              <a:lnSpc>
                <a:spcPct val="130000"/>
              </a:lnSpc>
              <a:buFont typeface="Wingdings" panose="05000000000000000000" pitchFamily="2" charset="2"/>
              <a:buChar char="§"/>
            </a:pPr>
            <a:r>
              <a:rPr lang="ko-KR" altLang="en-US" dirty="0"/>
              <a:t>교회 휴거 후 진행되는 </a:t>
            </a:r>
            <a:r>
              <a:rPr lang="en-US" altLang="ko-KR" dirty="0"/>
              <a:t>7</a:t>
            </a:r>
            <a:r>
              <a:rPr lang="ko-KR" altLang="en-US" dirty="0"/>
              <a:t>년 환난기에 하나님의 성전에서 적그리스도가 자신이 하나님임을 주장할 것이 예언되었다</a:t>
            </a:r>
            <a:r>
              <a:rPr lang="en-US" altLang="ko-KR" dirty="0"/>
              <a:t>. </a:t>
            </a:r>
          </a:p>
          <a:p>
            <a:pPr>
              <a:lnSpc>
                <a:spcPct val="130000"/>
              </a:lnSpc>
              <a:buFont typeface="Wingdings" panose="05000000000000000000" pitchFamily="2" charset="2"/>
              <a:buChar char="§"/>
            </a:pPr>
            <a:r>
              <a:rPr lang="ko-KR" altLang="en-US" dirty="0"/>
              <a:t>따라서</a:t>
            </a:r>
            <a:r>
              <a:rPr lang="en-US" altLang="ko-KR" dirty="0"/>
              <a:t>, </a:t>
            </a:r>
            <a:r>
              <a:rPr lang="ko-KR" altLang="en-US" dirty="0"/>
              <a:t>이스라엘의 영토</a:t>
            </a:r>
            <a:r>
              <a:rPr lang="en-US" altLang="ko-KR" dirty="0"/>
              <a:t> </a:t>
            </a:r>
            <a:r>
              <a:rPr lang="ko-KR" altLang="en-US" dirty="0"/>
              <a:t>회복과 성전재건은 마지막 </a:t>
            </a:r>
            <a:r>
              <a:rPr lang="ko-KR" altLang="en-US" dirty="0" smtClean="0"/>
              <a:t>때를 향한 </a:t>
            </a:r>
            <a:r>
              <a:rPr lang="ko-KR" altLang="en-US" dirty="0"/>
              <a:t>분명한 징조다</a:t>
            </a:r>
            <a:r>
              <a:rPr lang="en-US" altLang="ko-KR" dirty="0"/>
              <a:t>.</a:t>
            </a:r>
          </a:p>
          <a:p>
            <a:pPr>
              <a:lnSpc>
                <a:spcPct val="130000"/>
              </a:lnSpc>
              <a:buFont typeface="Wingdings" panose="05000000000000000000" pitchFamily="2" charset="2"/>
              <a:buChar char="§"/>
            </a:pPr>
            <a:r>
              <a:rPr lang="ko-KR" altLang="en-US" dirty="0"/>
              <a:t>마지막을 향한 하나님의 타임라인은 지체없이 진행되고 있다</a:t>
            </a:r>
            <a:r>
              <a:rPr lang="en-US" altLang="ko-KR" dirty="0"/>
              <a:t>.</a:t>
            </a:r>
          </a:p>
          <a:p>
            <a:pPr>
              <a:lnSpc>
                <a:spcPct val="130000"/>
              </a:lnSpc>
              <a:buFont typeface="Wingdings" panose="05000000000000000000" pitchFamily="2" charset="2"/>
              <a:buChar char="§"/>
            </a:pPr>
            <a:r>
              <a:rPr lang="ko-KR" altLang="en-US" dirty="0"/>
              <a:t>교회가 주님을 뵐 날이 멀지 않았다</a:t>
            </a:r>
            <a:r>
              <a:rPr lang="en-US" altLang="ko-KR" dirty="0"/>
              <a:t>. </a:t>
            </a:r>
          </a:p>
          <a:p>
            <a:pPr marL="0" indent="0" algn="ctr">
              <a:lnSpc>
                <a:spcPct val="130000"/>
              </a:lnSpc>
              <a:buNone/>
            </a:pPr>
            <a:r>
              <a:rPr lang="el-GR" altLang="ko-KR" sz="3300" b="1" dirty="0"/>
              <a:t>Μαραναθα</a:t>
            </a:r>
            <a:r>
              <a:rPr lang="en-US" altLang="ko-KR" sz="3300" b="1" dirty="0"/>
              <a:t>!</a:t>
            </a:r>
            <a:endParaRPr lang="ko-KR" altLang="en-US" sz="3300" b="1" dirty="0"/>
          </a:p>
          <a:p>
            <a:pPr>
              <a:buFont typeface="Wingdings" panose="05000000000000000000" pitchFamily="2" charset="2"/>
              <a:buChar char="§"/>
            </a:pPr>
            <a:endParaRPr lang="ko-KR" altLang="en-US" dirty="0"/>
          </a:p>
        </p:txBody>
      </p:sp>
    </p:spTree>
    <p:extLst>
      <p:ext uri="{BB962C8B-B14F-4D97-AF65-F5344CB8AC3E}">
        <p14:creationId xmlns:p14="http://schemas.microsoft.com/office/powerpoint/2010/main" val="116254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Effect transition="in" filter="fade">
                                      <p:cBhvr>
                                        <p:cTn id="27" dur="500"/>
                                        <p:tgtEl>
                                          <p:spTgt spid="4">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fade">
                                      <p:cBhvr>
                                        <p:cTn id="5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D9AE763-A768-C463-8366-12D9163D3A47}"/>
              </a:ext>
            </a:extLst>
          </p:cNvPr>
          <p:cNvSpPr>
            <a:spLocks noGrp="1"/>
          </p:cNvSpPr>
          <p:nvPr>
            <p:ph type="title"/>
          </p:nvPr>
        </p:nvSpPr>
        <p:spPr/>
        <p:txBody>
          <a:bodyPr/>
          <a:lstStyle/>
          <a:p>
            <a:endParaRPr lang="ko-KR" altLang="en-US"/>
          </a:p>
        </p:txBody>
      </p:sp>
      <p:pic>
        <p:nvPicPr>
          <p:cNvPr id="4" name="온라인 미디어 3" title="&quot;젊은 여성 집중 납치·시신의 바다&quot; 하마스 기습공격 목격 증언  / 연합뉴스 (Yonhapnews)">
            <a:hlinkClick r:id="" action="ppaction://media"/>
            <a:extLst>
              <a:ext uri="{FF2B5EF4-FFF2-40B4-BE49-F238E27FC236}">
                <a16:creationId xmlns:a16="http://schemas.microsoft.com/office/drawing/2014/main" id="{3AAB6344-8EC6-6814-8907-180BAC07675F}"/>
              </a:ext>
            </a:extLst>
          </p:cNvPr>
          <p:cNvPicPr>
            <a:picLocks noGrp="1" noRot="1" noChangeAspect="1"/>
          </p:cNvPicPr>
          <p:nvPr>
            <p:ph idx="1"/>
            <a:videoFile r:link="rId1"/>
          </p:nvPr>
        </p:nvPicPr>
        <p:blipFill>
          <a:blip r:embed="rId3"/>
          <a:stretch>
            <a:fillRect/>
          </a:stretch>
        </p:blipFill>
        <p:spPr>
          <a:xfrm>
            <a:off x="43205" y="17878"/>
            <a:ext cx="12105590" cy="6840122"/>
          </a:xfrm>
          <a:prstGeom prst="rect">
            <a:avLst/>
          </a:prstGeom>
        </p:spPr>
      </p:pic>
    </p:spTree>
    <p:extLst>
      <p:ext uri="{BB962C8B-B14F-4D97-AF65-F5344CB8AC3E}">
        <p14:creationId xmlns:p14="http://schemas.microsoft.com/office/powerpoint/2010/main" val="112603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645EB83-0C5A-B772-2EFE-751F5A789BB0}"/>
              </a:ext>
            </a:extLst>
          </p:cNvPr>
          <p:cNvSpPr>
            <a:spLocks noGrp="1"/>
          </p:cNvSpPr>
          <p:nvPr>
            <p:ph type="title"/>
          </p:nvPr>
        </p:nvSpPr>
        <p:spPr/>
        <p:txBody>
          <a:bodyPr/>
          <a:lstStyle/>
          <a:p>
            <a:endParaRPr lang="ko-KR" altLang="en-US" dirty="0"/>
          </a:p>
        </p:txBody>
      </p:sp>
      <p:sp>
        <p:nvSpPr>
          <p:cNvPr id="4" name="내용 개체 틀 3">
            <a:extLst>
              <a:ext uri="{FF2B5EF4-FFF2-40B4-BE49-F238E27FC236}">
                <a16:creationId xmlns:a16="http://schemas.microsoft.com/office/drawing/2014/main" id="{F2EBE594-3D81-763D-6562-38F1286DF089}"/>
              </a:ext>
            </a:extLst>
          </p:cNvPr>
          <p:cNvSpPr>
            <a:spLocks noGrp="1"/>
          </p:cNvSpPr>
          <p:nvPr>
            <p:ph sz="half" idx="2"/>
          </p:nvPr>
        </p:nvSpPr>
        <p:spPr>
          <a:xfrm>
            <a:off x="6096000" y="356247"/>
            <a:ext cx="5877216" cy="6136627"/>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nSpc>
                <a:spcPct val="130000"/>
              </a:lnSpc>
            </a:pPr>
            <a:r>
              <a:rPr lang="en-US" altLang="ko-KR" dirty="0"/>
              <a:t>2023. 10. </a:t>
            </a:r>
            <a:r>
              <a:rPr lang="en-US" altLang="ko-KR" dirty="0" smtClean="0"/>
              <a:t>7</a:t>
            </a:r>
            <a:r>
              <a:rPr lang="en-US" altLang="ko-KR" dirty="0"/>
              <a:t>. </a:t>
            </a:r>
            <a:r>
              <a:rPr lang="ko-KR" altLang="en-US" dirty="0"/>
              <a:t>유대인 </a:t>
            </a:r>
            <a:r>
              <a:rPr lang="ko-KR" altLang="en-US" dirty="0" err="1"/>
              <a:t>초막절</a:t>
            </a:r>
            <a:r>
              <a:rPr lang="ko-KR" altLang="en-US" dirty="0"/>
              <a:t> 안식일 아침 가자지구 무장집단 하마스 미사일 공격</a:t>
            </a:r>
            <a:r>
              <a:rPr lang="en-US" altLang="ko-KR" dirty="0"/>
              <a:t>(2000~5000</a:t>
            </a:r>
            <a:r>
              <a:rPr lang="ko-KR" altLang="en-US" dirty="0"/>
              <a:t>발</a:t>
            </a:r>
            <a:r>
              <a:rPr lang="en-US" altLang="ko-KR" dirty="0"/>
              <a:t>)</a:t>
            </a:r>
          </a:p>
          <a:p>
            <a:pPr>
              <a:lnSpc>
                <a:spcPct val="130000"/>
              </a:lnSpc>
            </a:pPr>
            <a:r>
              <a:rPr lang="ko-KR" altLang="en-US" dirty="0"/>
              <a:t>하마스 작전명 </a:t>
            </a:r>
            <a:r>
              <a:rPr lang="en-US" altLang="ko-KR" dirty="0"/>
              <a:t>“</a:t>
            </a:r>
            <a:r>
              <a:rPr lang="ko-KR" altLang="en-US" dirty="0" err="1"/>
              <a:t>알아크사</a:t>
            </a:r>
            <a:r>
              <a:rPr lang="ko-KR" altLang="en-US" dirty="0"/>
              <a:t> 홍수</a:t>
            </a:r>
            <a:r>
              <a:rPr lang="en-US" altLang="ko-KR" dirty="0"/>
              <a:t>(</a:t>
            </a:r>
            <a:r>
              <a:rPr lang="en-US" altLang="ko-KR" b="0" i="0" dirty="0">
                <a:solidFill>
                  <a:srgbClr val="222222"/>
                </a:solidFill>
                <a:effectLst/>
                <a:latin typeface="맑은 고딕" panose="020B0503020000020004" pitchFamily="50" charset="-127"/>
                <a:ea typeface="맑은 고딕" panose="020B0503020000020004" pitchFamily="50" charset="-127"/>
              </a:rPr>
              <a:t>Al Aqsa Flood)”</a:t>
            </a:r>
            <a:endParaRPr lang="en-US" altLang="ko-KR" dirty="0"/>
          </a:p>
          <a:p>
            <a:pPr>
              <a:lnSpc>
                <a:spcPct val="130000"/>
              </a:lnSpc>
            </a:pPr>
            <a:r>
              <a:rPr lang="ko-KR" altLang="en-US" dirty="0"/>
              <a:t>하마스 가지지구 인근 유대인 정착촌</a:t>
            </a:r>
            <a:r>
              <a:rPr lang="en-US" altLang="ko-KR" dirty="0"/>
              <a:t>(</a:t>
            </a:r>
            <a:r>
              <a:rPr lang="ko-KR" altLang="en-US" dirty="0"/>
              <a:t>키부츠 등</a:t>
            </a:r>
            <a:r>
              <a:rPr lang="en-US" altLang="ko-KR" dirty="0"/>
              <a:t>) </a:t>
            </a:r>
            <a:r>
              <a:rPr lang="ko-KR" altLang="en-US" dirty="0"/>
              <a:t>습격 유대인 살해</a:t>
            </a:r>
            <a:r>
              <a:rPr lang="en-US" altLang="ko-KR" dirty="0"/>
              <a:t>, </a:t>
            </a:r>
            <a:r>
              <a:rPr lang="ko-KR" altLang="en-US" dirty="0"/>
              <a:t>인질 납치</a:t>
            </a:r>
            <a:endParaRPr lang="en-US" altLang="ko-KR" dirty="0"/>
          </a:p>
          <a:p>
            <a:pPr>
              <a:lnSpc>
                <a:spcPct val="130000"/>
              </a:lnSpc>
            </a:pPr>
            <a:r>
              <a:rPr lang="ko-KR" altLang="en-US" dirty="0"/>
              <a:t>이스라엘 가자지구 공습</a:t>
            </a:r>
            <a:r>
              <a:rPr lang="en-US" altLang="ko-KR" dirty="0"/>
              <a:t>(6000</a:t>
            </a:r>
            <a:r>
              <a:rPr lang="ko-KR" altLang="en-US" dirty="0"/>
              <a:t>회</a:t>
            </a:r>
            <a:r>
              <a:rPr lang="en-US" altLang="ko-KR" dirty="0"/>
              <a:t>)</a:t>
            </a:r>
            <a:r>
              <a:rPr lang="ko-KR" altLang="en-US" dirty="0"/>
              <a:t> 및 지상전 돌입 준비</a:t>
            </a:r>
            <a:endParaRPr lang="en-US" altLang="ko-KR" dirty="0"/>
          </a:p>
          <a:p>
            <a:pPr>
              <a:lnSpc>
                <a:spcPct val="130000"/>
              </a:lnSpc>
            </a:pPr>
            <a:r>
              <a:rPr lang="en-US" altLang="ko-KR" dirty="0" smtClean="0"/>
              <a:t>2023. 10. 15. </a:t>
            </a:r>
            <a:r>
              <a:rPr lang="ko-KR" altLang="en-US" dirty="0" smtClean="0"/>
              <a:t>현재 </a:t>
            </a:r>
            <a:r>
              <a:rPr lang="ko-KR" altLang="en-US" dirty="0"/>
              <a:t>양측 사망자 </a:t>
            </a:r>
            <a:r>
              <a:rPr lang="en-US" altLang="ko-KR" dirty="0" smtClean="0"/>
              <a:t>3500</a:t>
            </a:r>
            <a:r>
              <a:rPr lang="ko-KR" altLang="en-US" dirty="0" smtClean="0"/>
              <a:t>여명</a:t>
            </a:r>
            <a:r>
              <a:rPr lang="en-US" altLang="ko-KR" dirty="0"/>
              <a:t>, </a:t>
            </a:r>
            <a:r>
              <a:rPr lang="ko-KR" altLang="en-US" dirty="0"/>
              <a:t>부상자 </a:t>
            </a:r>
            <a:r>
              <a:rPr lang="en-US" altLang="ko-KR" dirty="0" smtClean="0"/>
              <a:t>10000</a:t>
            </a:r>
            <a:r>
              <a:rPr lang="ko-KR" altLang="en-US" dirty="0" smtClean="0"/>
              <a:t>여명 </a:t>
            </a:r>
            <a:r>
              <a:rPr lang="en-US" altLang="ko-KR" dirty="0" smtClean="0"/>
              <a:t> </a:t>
            </a:r>
            <a:endParaRPr lang="ko-KR" altLang="en-US" dirty="0"/>
          </a:p>
        </p:txBody>
      </p:sp>
      <p:pic>
        <p:nvPicPr>
          <p:cNvPr id="1026" name="Picture 2">
            <a:extLst>
              <a:ext uri="{FF2B5EF4-FFF2-40B4-BE49-F238E27FC236}">
                <a16:creationId xmlns:a16="http://schemas.microsoft.com/office/drawing/2014/main" id="{4B54E286-7FAF-2CDE-CBAE-14E783FB988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2585" y="85600"/>
            <a:ext cx="5627899" cy="669694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17077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FDD78B6-C590-28F2-62D2-F4ADB72FA65E}"/>
              </a:ext>
            </a:extLst>
          </p:cNvPr>
          <p:cNvSpPr>
            <a:spLocks noGrp="1"/>
          </p:cNvSpPr>
          <p:nvPr>
            <p:ph type="title"/>
          </p:nvPr>
        </p:nvSpPr>
        <p:spPr/>
        <p:txBody>
          <a:bodyPr/>
          <a:lstStyle/>
          <a:p>
            <a:endParaRPr lang="ko-KR" altLang="en-US"/>
          </a:p>
        </p:txBody>
      </p:sp>
      <p:sp>
        <p:nvSpPr>
          <p:cNvPr id="4" name="내용 개체 틀 3">
            <a:extLst>
              <a:ext uri="{FF2B5EF4-FFF2-40B4-BE49-F238E27FC236}">
                <a16:creationId xmlns:a16="http://schemas.microsoft.com/office/drawing/2014/main" id="{2307F158-0C80-43A7-0D9C-B74E5A7394EC}"/>
              </a:ext>
            </a:extLst>
          </p:cNvPr>
          <p:cNvSpPr>
            <a:spLocks noGrp="1"/>
          </p:cNvSpPr>
          <p:nvPr>
            <p:ph sz="half" idx="2"/>
          </p:nvPr>
        </p:nvSpPr>
        <p:spPr/>
        <p:txBody>
          <a:bodyPr/>
          <a:lstStyle/>
          <a:p>
            <a:endParaRPr lang="ko-KR" altLang="en-US"/>
          </a:p>
        </p:txBody>
      </p:sp>
      <p:pic>
        <p:nvPicPr>
          <p:cNvPr id="2050" name="Picture 2" descr="[그래픽] 이스라엘 영토 분쟁사">
            <a:extLst>
              <a:ext uri="{FF2B5EF4-FFF2-40B4-BE49-F238E27FC236}">
                <a16:creationId xmlns:a16="http://schemas.microsoft.com/office/drawing/2014/main" id="{0BDE2994-5268-D0D0-5018-CE4B1955343E}"/>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4029"/>
          <a:stretch/>
        </p:blipFill>
        <p:spPr bwMode="auto">
          <a:xfrm>
            <a:off x="547456" y="95435"/>
            <a:ext cx="11097088" cy="666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79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71743" y="321414"/>
            <a:ext cx="10848513" cy="1107948"/>
          </a:xfrm>
        </p:spPr>
        <p:style>
          <a:lnRef idx="1">
            <a:schemeClr val="accent4"/>
          </a:lnRef>
          <a:fillRef idx="2">
            <a:schemeClr val="accent4"/>
          </a:fillRef>
          <a:effectRef idx="1">
            <a:schemeClr val="accent4"/>
          </a:effectRef>
          <a:fontRef idx="minor">
            <a:schemeClr val="dk1"/>
          </a:fontRef>
        </p:style>
        <p:txBody>
          <a:bodyPr>
            <a:normAutofit fontScale="90000"/>
          </a:bodyPr>
          <a:lstStyle/>
          <a:p>
            <a:pPr>
              <a:lnSpc>
                <a:spcPct val="120000"/>
              </a:lnSpc>
              <a:defRPr lang="ko-KR" altLang="en-US"/>
            </a:pPr>
            <a:r>
              <a:rPr lang="ko-KR" altLang="ko-KR" sz="3100" b="1" dirty="0">
                <a:latin typeface="한컴 윤고딕 250"/>
                <a:ea typeface="한컴 윤고딕 250"/>
              </a:rPr>
              <a:t>이스라엘에게 가나안</a:t>
            </a:r>
            <a:r>
              <a:rPr lang="en-US" altLang="ko-KR" sz="3100" b="1" dirty="0">
                <a:latin typeface="한컴 윤고딕 250"/>
                <a:ea typeface="한컴 윤고딕 250"/>
              </a:rPr>
              <a:t> </a:t>
            </a:r>
            <a:r>
              <a:rPr lang="ko-KR" altLang="ko-KR" sz="3100" b="1" dirty="0">
                <a:latin typeface="한컴 윤고딕 250"/>
                <a:ea typeface="한컴 윤고딕 250"/>
              </a:rPr>
              <a:t>땅</a:t>
            </a:r>
            <a:r>
              <a:rPr lang="en-US" altLang="ko-KR" sz="3100" b="1" dirty="0">
                <a:latin typeface="한컴 윤고딕 250"/>
                <a:ea typeface="한컴 윤고딕 250"/>
              </a:rPr>
              <a:t>(</a:t>
            </a:r>
            <a:r>
              <a:rPr lang="ko-KR" altLang="en-US" sz="3100" b="1" dirty="0">
                <a:latin typeface="한컴 윤고딕 250"/>
                <a:ea typeface="한컴 윤고딕 250"/>
              </a:rPr>
              <a:t>현 이스라엘 지역</a:t>
            </a:r>
            <a:r>
              <a:rPr lang="en-US" altLang="ko-KR" sz="3100" b="1" dirty="0">
                <a:latin typeface="한컴 윤고딕 250"/>
                <a:ea typeface="한컴 윤고딕 250"/>
              </a:rPr>
              <a:t>)</a:t>
            </a:r>
            <a:r>
              <a:rPr lang="ko-KR" altLang="ko-KR" sz="3100" b="1" dirty="0">
                <a:latin typeface="한컴 윤고딕 250"/>
                <a:ea typeface="한컴 윤고딕 250"/>
              </a:rPr>
              <a:t>을 </a:t>
            </a:r>
            <a:r>
              <a:rPr lang="ko-KR" altLang="ko-KR" sz="3100" b="1" dirty="0" err="1">
                <a:latin typeface="한컴 윤고딕 250"/>
                <a:ea typeface="한컴 윤고딕 250"/>
              </a:rPr>
              <a:t>주시겠다는</a:t>
            </a:r>
            <a:r>
              <a:rPr lang="ko-KR" altLang="ko-KR" sz="3100" b="1" dirty="0">
                <a:latin typeface="한컴 윤고딕 250"/>
                <a:ea typeface="한컴 윤고딕 250"/>
              </a:rPr>
              <a:t> 언약</a:t>
            </a:r>
            <a:r>
              <a:rPr lang="ko-KR" altLang="en-US" sz="2800" b="1" dirty="0">
                <a:latin typeface="한컴 윤고딕 250"/>
                <a:ea typeface="한컴 윤고딕 250"/>
              </a:rPr>
              <a:t>(약 40회)</a:t>
            </a:r>
            <a:r>
              <a:rPr lang="ko-KR" altLang="en-US" sz="3100" b="1" dirty="0">
                <a:latin typeface="한컴 윤고딕 250"/>
                <a:ea typeface="한컴 윤고딕 250"/>
              </a:rPr>
              <a:t>은 여전히 유효</a:t>
            </a:r>
            <a:r>
              <a:rPr lang="ko-KR" altLang="en-US" sz="2400" dirty="0">
                <a:latin typeface="한컴 윤고딕 240"/>
                <a:ea typeface="한컴 윤고딕 240"/>
              </a:rPr>
              <a:t> (</a:t>
            </a:r>
            <a:r>
              <a:rPr lang="ko-KR" altLang="ko-KR" sz="2400" dirty="0">
                <a:latin typeface="한컴 윤고딕 240"/>
                <a:ea typeface="한컴 윤고딕 240"/>
              </a:rPr>
              <a:t>이스라엘이 교회로 대체된 것(대체신학)이 아님</a:t>
            </a:r>
            <a:r>
              <a:rPr lang="ko-KR" altLang="en-US" sz="2400" dirty="0">
                <a:latin typeface="한컴 윤고딕 240"/>
                <a:ea typeface="한컴 윤고딕 240"/>
              </a:rPr>
              <a:t>)</a:t>
            </a:r>
            <a:r>
              <a:rPr lang="en-US" altLang="ko-KR" sz="2000" b="1" dirty="0">
                <a:latin typeface="한컴 윤고딕 250"/>
                <a:ea typeface="한컴 윤고딕 250"/>
              </a:rPr>
              <a:t> </a:t>
            </a:r>
            <a:endParaRPr lang="ko-KR" altLang="en-US" sz="2300" dirty="0">
              <a:latin typeface="한컴 윤고딕 240"/>
              <a:ea typeface="한컴 윤고딕 240"/>
            </a:endParaRPr>
          </a:p>
        </p:txBody>
      </p:sp>
      <p:sp>
        <p:nvSpPr>
          <p:cNvPr id="3" name="내용 개체 틀 2"/>
          <p:cNvSpPr>
            <a:spLocks noGrp="1"/>
          </p:cNvSpPr>
          <p:nvPr>
            <p:ph sz="half" idx="1"/>
          </p:nvPr>
        </p:nvSpPr>
        <p:spPr>
          <a:xfrm>
            <a:off x="769906" y="1614762"/>
            <a:ext cx="3225045" cy="4709160"/>
          </a:xfrm>
        </p:spPr>
        <p:style>
          <a:lnRef idx="1">
            <a:schemeClr val="accent4"/>
          </a:lnRef>
          <a:fillRef idx="2">
            <a:schemeClr val="accent4"/>
          </a:fillRef>
          <a:effectRef idx="1">
            <a:schemeClr val="accent4"/>
          </a:effectRef>
          <a:fontRef idx="minor">
            <a:schemeClr val="dk1"/>
          </a:fontRef>
        </p:style>
        <p:txBody>
          <a:bodyPr vert="horz" wrap="square" lIns="91440" tIns="45720" rIns="91440" bIns="45720" rtlCol="0" anchor="t">
            <a:normAutofit/>
          </a:bodyPr>
          <a:lstStyle/>
          <a:p>
            <a:pPr>
              <a:defRPr lang="ko-KR" altLang="en-US"/>
            </a:pPr>
            <a:r>
              <a:rPr lang="ko-KR" altLang="en-US" sz="2600" dirty="0">
                <a:solidFill>
                  <a:srgbClr val="800080"/>
                </a:solidFill>
                <a:latin typeface="휴먼옛체"/>
                <a:ea typeface="휴먼옛체"/>
              </a:rPr>
              <a:t>아브라함 언약</a:t>
            </a:r>
          </a:p>
          <a:p>
            <a:pPr>
              <a:defRPr lang="ko-KR" altLang="en-US"/>
            </a:pPr>
            <a:endParaRPr lang="ko-KR" altLang="en-US" dirty="0"/>
          </a:p>
          <a:p>
            <a:pPr marL="265049" indent="-265049">
              <a:lnSpc>
                <a:spcPct val="120000"/>
              </a:lnSpc>
              <a:defRPr lang="ko-KR" altLang="en-US"/>
            </a:pPr>
            <a:r>
              <a:rPr lang="ko-KR" altLang="en-US" sz="2000" dirty="0">
                <a:latin typeface="한컴 윤체 L"/>
                <a:ea typeface="한컴 윤체 L"/>
              </a:rPr>
              <a:t>여호와께서 아브람에게 나타나 </a:t>
            </a:r>
            <a:r>
              <a:rPr lang="ko-KR" altLang="en-US" sz="2000" dirty="0" err="1">
                <a:latin typeface="한컴 윤체 L"/>
                <a:ea typeface="한컴 윤체 L"/>
              </a:rPr>
              <a:t>이르시되</a:t>
            </a:r>
            <a:r>
              <a:rPr lang="ko-KR" altLang="en-US" sz="2000" dirty="0">
                <a:latin typeface="한컴 윤체 L"/>
                <a:ea typeface="한컴 윤체 L"/>
              </a:rPr>
              <a:t> 내가 </a:t>
            </a:r>
            <a:r>
              <a:rPr lang="ko-KR" altLang="en-US" sz="2300" b="1" dirty="0">
                <a:ln w="12700" cap="sq" cmpd="dbl" algn="ctr">
                  <a:solidFill>
                    <a:schemeClr val="accent1">
                      <a:shade val="80000"/>
                      <a:satMod val="105000"/>
                    </a:schemeClr>
                  </a:solidFill>
                  <a:prstDash val="solid"/>
                  <a:round/>
                </a:ln>
                <a:solidFill>
                  <a:srgbClr val="FF0000"/>
                </a:solidFill>
                <a:effectLst>
                  <a:glow rad="127000">
                    <a:schemeClr val="accent1">
                      <a:satMod val="175000"/>
                      <a:alpha val="50000"/>
                    </a:schemeClr>
                  </a:glow>
                </a:effectLst>
                <a:latin typeface="한컴 윤체 L"/>
                <a:ea typeface="한컴 윤체 L"/>
              </a:rPr>
              <a:t>이 땅(가나안) </a:t>
            </a:r>
            <a:r>
              <a:rPr lang="ko-KR" altLang="en-US" sz="2000" dirty="0">
                <a:latin typeface="한컴 윤체 L"/>
                <a:ea typeface="한컴 윤체 L"/>
              </a:rPr>
              <a:t>을 네 자손에게 주리라 </a:t>
            </a:r>
            <a:r>
              <a:rPr lang="ko-KR" altLang="en-US" sz="2000" dirty="0" err="1">
                <a:latin typeface="한컴 윤체 L"/>
                <a:ea typeface="한컴 윤체 L"/>
              </a:rPr>
              <a:t>하신지라</a:t>
            </a:r>
            <a:r>
              <a:rPr lang="ko-KR" altLang="en-US" sz="2000" dirty="0">
                <a:latin typeface="한컴 윤체 L"/>
                <a:ea typeface="한컴 윤체 L"/>
              </a:rPr>
              <a:t> 자기에게 나타나신 여호와께 그가 그 곳에서 제단을 쌓고(창12)</a:t>
            </a:r>
          </a:p>
          <a:p>
            <a:pPr>
              <a:defRPr lang="ko-KR" altLang="en-US"/>
            </a:pPr>
            <a:endParaRPr lang="ko-KR" altLang="en-US" dirty="0"/>
          </a:p>
        </p:txBody>
      </p:sp>
      <p:sp>
        <p:nvSpPr>
          <p:cNvPr id="4" name="내용 개체 틀 3"/>
          <p:cNvSpPr>
            <a:spLocks noGrp="1"/>
          </p:cNvSpPr>
          <p:nvPr>
            <p:ph sz="half" idx="2"/>
          </p:nvPr>
        </p:nvSpPr>
        <p:spPr>
          <a:xfrm>
            <a:off x="4441514" y="1614762"/>
            <a:ext cx="2986653" cy="4709160"/>
          </a:xfr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chor="t">
            <a:normAutofit/>
          </a:bodyPr>
          <a:lstStyle/>
          <a:p>
            <a:pPr>
              <a:defRPr lang="ko-KR" altLang="en-US"/>
            </a:pPr>
            <a:r>
              <a:rPr lang="ko-KR" altLang="en-US" sz="2600" dirty="0">
                <a:solidFill>
                  <a:srgbClr val="0000FF"/>
                </a:solidFill>
                <a:latin typeface="휴먼옛체"/>
                <a:ea typeface="휴먼옛체"/>
              </a:rPr>
              <a:t>모세언약</a:t>
            </a:r>
          </a:p>
          <a:p>
            <a:pPr>
              <a:defRPr lang="ko-KR" altLang="en-US"/>
            </a:pPr>
            <a:endParaRPr lang="ko-KR" altLang="en-US" dirty="0"/>
          </a:p>
          <a:p>
            <a:pPr marL="265049" indent="-265049">
              <a:lnSpc>
                <a:spcPct val="120000"/>
              </a:lnSpc>
              <a:defRPr lang="ko-KR" altLang="en-US"/>
            </a:pPr>
            <a:r>
              <a:rPr lang="ko-KR" altLang="en-US" sz="2000" dirty="0">
                <a:latin typeface="한컴 윤체 M"/>
                <a:ea typeface="한컴 윤체 M"/>
              </a:rPr>
              <a:t>이스라엘아 듣고 삼가 그것을 행하라 그리하면 네가 복을 받고 네 조상들의 하나님 여호와께서 </a:t>
            </a:r>
            <a:r>
              <a:rPr lang="ko-KR" altLang="en-US" sz="2000" dirty="0" err="1">
                <a:latin typeface="한컴 윤체 M"/>
                <a:ea typeface="한컴 윤체 M"/>
              </a:rPr>
              <a:t>네게</a:t>
            </a:r>
            <a:r>
              <a:rPr lang="ko-KR" altLang="en-US" sz="2000" dirty="0">
                <a:latin typeface="한컴 윤체 M"/>
                <a:ea typeface="한컴 윤체 M"/>
              </a:rPr>
              <a:t> 허락하심 같이</a:t>
            </a:r>
            <a:r>
              <a:rPr lang="ko-KR" altLang="en-US" sz="2200" dirty="0">
                <a:latin typeface="한컴 윤체 M"/>
                <a:ea typeface="한컴 윤체 M"/>
              </a:rPr>
              <a:t> </a:t>
            </a:r>
            <a:r>
              <a:rPr lang="ko-KR" altLang="en-US" sz="2200" dirty="0">
                <a:ln w="12700" cap="sq" cmpd="dbl" algn="ctr">
                  <a:solidFill>
                    <a:schemeClr val="accent1">
                      <a:shade val="80000"/>
                      <a:satMod val="105000"/>
                    </a:schemeClr>
                  </a:solidFill>
                  <a:prstDash val="solid"/>
                  <a:round/>
                </a:ln>
                <a:solidFill>
                  <a:srgbClr val="FF0000"/>
                </a:solidFill>
                <a:effectLst>
                  <a:glow rad="127000">
                    <a:schemeClr val="accent1">
                      <a:satMod val="175000"/>
                      <a:alpha val="50000"/>
                    </a:schemeClr>
                  </a:glow>
                </a:effectLst>
                <a:latin typeface="한컴 윤체 M"/>
                <a:ea typeface="한컴 윤체 M"/>
              </a:rPr>
              <a:t>젖과 꿀이 흐르는</a:t>
            </a:r>
            <a:r>
              <a:rPr lang="ko-KR" altLang="en-US" sz="2200" dirty="0">
                <a:solidFill>
                  <a:srgbClr val="FF0000"/>
                </a:solidFill>
                <a:latin typeface="한컴 윤체 M"/>
                <a:ea typeface="한컴 윤체 M"/>
              </a:rPr>
              <a:t> </a:t>
            </a:r>
            <a:r>
              <a:rPr lang="ko-KR" altLang="en-US" sz="2200" dirty="0">
                <a:ln w="12700" cap="sq" cmpd="dbl" algn="ctr">
                  <a:solidFill>
                    <a:schemeClr val="accent1">
                      <a:shade val="80000"/>
                      <a:satMod val="105000"/>
                    </a:schemeClr>
                  </a:solidFill>
                  <a:prstDash val="solid"/>
                  <a:round/>
                </a:ln>
                <a:solidFill>
                  <a:srgbClr val="FF0000"/>
                </a:solidFill>
                <a:effectLst>
                  <a:glow rad="127000">
                    <a:schemeClr val="accent1">
                      <a:satMod val="175000"/>
                      <a:alpha val="50000"/>
                    </a:schemeClr>
                  </a:glow>
                </a:effectLst>
                <a:latin typeface="한컴 윤체 M"/>
                <a:ea typeface="한컴 윤체 M"/>
              </a:rPr>
              <a:t>땅(가나안)</a:t>
            </a:r>
            <a:r>
              <a:rPr lang="ko-KR" altLang="en-US" sz="2000" dirty="0">
                <a:latin typeface="한컴 윤체 M"/>
                <a:ea typeface="한컴 윤체 M"/>
              </a:rPr>
              <a:t>에서 네가 크게 번성하리라(신6:3) </a:t>
            </a:r>
          </a:p>
          <a:p>
            <a:pPr>
              <a:defRPr lang="ko-KR" altLang="en-US"/>
            </a:pPr>
            <a:endParaRPr lang="ko-KR" altLang="en-US" sz="2000" spc="5" dirty="0">
              <a:latin typeface="한컴 윤체 M"/>
              <a:ea typeface="한컴 윤체 M"/>
            </a:endParaRPr>
          </a:p>
          <a:p>
            <a:pPr>
              <a:defRPr lang="ko-KR" altLang="en-US"/>
            </a:pPr>
            <a:endParaRPr lang="ko-KR" altLang="en-US" dirty="0"/>
          </a:p>
        </p:txBody>
      </p:sp>
      <p:sp>
        <p:nvSpPr>
          <p:cNvPr id="5" name="내용 개체 틀 4"/>
          <p:cNvSpPr>
            <a:spLocks noGrp="1"/>
          </p:cNvSpPr>
          <p:nvPr>
            <p:ph sz="half" idx="3"/>
          </p:nvPr>
        </p:nvSpPr>
        <p:spPr>
          <a:xfrm>
            <a:off x="7847860" y="1614762"/>
            <a:ext cx="3584046" cy="4709160"/>
          </a:xfrm>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nchor="t">
            <a:normAutofit/>
          </a:bodyPr>
          <a:lstStyle/>
          <a:p>
            <a:pPr>
              <a:defRPr lang="ko-KR" altLang="en-US"/>
            </a:pPr>
            <a:r>
              <a:rPr lang="ko-KR" altLang="en-US" sz="2600" dirty="0">
                <a:solidFill>
                  <a:srgbClr val="1B1760"/>
                </a:solidFill>
                <a:latin typeface="휴먼옛체"/>
                <a:ea typeface="휴먼옛체"/>
              </a:rPr>
              <a:t>다윗언약</a:t>
            </a:r>
          </a:p>
          <a:p>
            <a:pPr>
              <a:defRPr lang="ko-KR" altLang="en-US"/>
            </a:pPr>
            <a:endParaRPr lang="ko-KR" altLang="en-US" sz="2600" dirty="0">
              <a:latin typeface="휴먼옛체"/>
              <a:ea typeface="휴먼옛체"/>
            </a:endParaRPr>
          </a:p>
          <a:p>
            <a:pPr marL="265049" indent="-265049">
              <a:defRPr lang="ko-KR" altLang="en-US"/>
            </a:pPr>
            <a:r>
              <a:rPr lang="ko-KR" altLang="en-US" sz="1800" dirty="0"/>
              <a:t>이것은 아브라함과 맺은 언약이고 이삭에게 하신 맹세이며</a:t>
            </a:r>
          </a:p>
          <a:p>
            <a:pPr marL="265049" indent="-265049">
              <a:defRPr lang="ko-KR" altLang="en-US"/>
            </a:pPr>
            <a:r>
              <a:rPr lang="ko-KR" altLang="en-US" sz="1800" dirty="0"/>
              <a:t>야곱에게 세우신 율례 곧 이스라엘에게 하신 영원한 언약이라</a:t>
            </a:r>
          </a:p>
          <a:p>
            <a:pPr marL="265049" indent="-265049">
              <a:defRPr lang="ko-KR" altLang="en-US"/>
            </a:pPr>
            <a:r>
              <a:rPr lang="ko-KR" altLang="en-US" sz="1800" dirty="0"/>
              <a:t>이르시기를 내가</a:t>
            </a:r>
            <a:r>
              <a:rPr lang="ko-KR" altLang="en-US" sz="1800" dirty="0">
                <a:ln w="12700" cap="sq" cmpd="dbl" algn="ctr">
                  <a:solidFill>
                    <a:schemeClr val="accent1">
                      <a:shade val="80000"/>
                      <a:satMod val="105000"/>
                    </a:schemeClr>
                  </a:solidFill>
                  <a:prstDash val="solid"/>
                  <a:round/>
                </a:ln>
                <a:pattFill prst="dotGrid">
                  <a:fgClr>
                    <a:schemeClr val="accent1"/>
                  </a:fgClr>
                  <a:bgClr>
                    <a:schemeClr val="bg1"/>
                  </a:bgClr>
                </a:pattFill>
                <a:effectLst>
                  <a:glow rad="127000">
                    <a:schemeClr val="accent1">
                      <a:satMod val="175000"/>
                      <a:alpha val="50000"/>
                    </a:schemeClr>
                  </a:glow>
                </a:effectLst>
              </a:rPr>
              <a:t> </a:t>
            </a:r>
            <a:r>
              <a:rPr lang="ko-KR" altLang="en-US" sz="2000" b="1" dirty="0">
                <a:ln w="12700" cap="sq" cmpd="dbl" algn="ctr">
                  <a:solidFill>
                    <a:schemeClr val="accent1">
                      <a:shade val="80000"/>
                      <a:satMod val="105000"/>
                    </a:schemeClr>
                  </a:solidFill>
                  <a:prstDash val="solid"/>
                  <a:round/>
                </a:ln>
                <a:solidFill>
                  <a:srgbClr val="FF0000"/>
                </a:solidFill>
                <a:effectLst>
                  <a:glow rad="127000">
                    <a:schemeClr val="accent1">
                      <a:satMod val="175000"/>
                      <a:alpha val="50000"/>
                    </a:schemeClr>
                  </a:glow>
                </a:effectLst>
              </a:rPr>
              <a:t>가나안 땅을</a:t>
            </a:r>
            <a:r>
              <a:rPr lang="ko-KR" altLang="en-US" sz="2000" b="1" dirty="0">
                <a:solidFill>
                  <a:srgbClr val="FF0000"/>
                </a:solidFill>
              </a:rPr>
              <a:t> </a:t>
            </a:r>
            <a:r>
              <a:rPr lang="ko-KR" altLang="en-US" sz="2000" b="1" dirty="0" err="1"/>
              <a:t>네</a:t>
            </a:r>
            <a:r>
              <a:rPr lang="ko-KR" altLang="en-US" sz="1800" dirty="0" err="1"/>
              <a:t>게</a:t>
            </a:r>
            <a:r>
              <a:rPr lang="ko-KR" altLang="en-US" sz="1800" dirty="0"/>
              <a:t> 주어 너희에게 할당된 소유가 되게 하리라 </a:t>
            </a:r>
            <a:r>
              <a:rPr lang="ko-KR" altLang="en-US" sz="1800" dirty="0" err="1"/>
              <a:t>하셨도다</a:t>
            </a:r>
            <a:r>
              <a:rPr lang="en-US" altLang="ko-KR" sz="2100" dirty="0"/>
              <a:t>(</a:t>
            </a:r>
            <a:r>
              <a:rPr lang="ko-KR" altLang="en-US" sz="2100" dirty="0"/>
              <a:t>시105:9-11삼하7:10) </a:t>
            </a:r>
          </a:p>
        </p:txBody>
      </p:sp>
      <p:sp>
        <p:nvSpPr>
          <p:cNvPr id="7" name="직사각형 6"/>
          <p:cNvSpPr/>
          <p:nvPr/>
        </p:nvSpPr>
        <p:spPr>
          <a:xfrm>
            <a:off x="1524001" y="0"/>
            <a:ext cx="9907905" cy="369332"/>
          </a:xfrm>
          <a:prstGeom prst="rect">
            <a:avLst/>
          </a:prstGeom>
          <a:noFill/>
          <a:ln>
            <a:noFill/>
          </a:ln>
        </p:spPr>
        <p:txBody>
          <a:bodyPr wrap="square">
            <a:spAutoFit/>
          </a:bodyPr>
          <a:lstStyle/>
          <a:p>
            <a:pPr algn="l">
              <a:defRPr lang="ko-KR" altLang="en-US"/>
            </a:pPr>
            <a:endParaRPr lang="ko-KR" altLang="en-US">
              <a:solidFill>
                <a:srgbClr val="000000">
                  <a:alpha val="100000"/>
                </a:srgbClr>
              </a:solidFill>
              <a:latin typeface="Arial"/>
              <a:ea typeface="&amp;quot"/>
            </a:endParaRPr>
          </a:p>
        </p:txBody>
      </p:sp>
      <p:sp>
        <p:nvSpPr>
          <p:cNvPr id="8" name="화살표: 오른쪽 7"/>
          <p:cNvSpPr/>
          <p:nvPr/>
        </p:nvSpPr>
        <p:spPr>
          <a:xfrm>
            <a:off x="3912485" y="3429000"/>
            <a:ext cx="720090" cy="484632"/>
          </a:xfrm>
          <a:prstGeom prst="rightArrow">
            <a:avLst>
              <a:gd name="adj1" fmla="val 50000"/>
              <a:gd name="adj2" fmla="val 50000"/>
            </a:avLst>
          </a:prstGeom>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9" name="화살표: 오른쪽 8"/>
          <p:cNvSpPr/>
          <p:nvPr/>
        </p:nvSpPr>
        <p:spPr>
          <a:xfrm>
            <a:off x="7464171" y="3815334"/>
            <a:ext cx="45720" cy="45720"/>
          </a:xfrm>
          <a:prstGeom prst="rightArrow">
            <a:avLst>
              <a:gd name="adj1" fmla="val 50000"/>
              <a:gd name="adj2" fmla="val 50000"/>
            </a:avLst>
          </a:prstGeom>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화살표: 오른쪽 9"/>
          <p:cNvSpPr/>
          <p:nvPr/>
        </p:nvSpPr>
        <p:spPr>
          <a:xfrm>
            <a:off x="7327091" y="3376422"/>
            <a:ext cx="720090" cy="484632"/>
          </a:xfrm>
          <a:prstGeom prst="rightArrow">
            <a:avLst>
              <a:gd name="adj1" fmla="val 50000"/>
              <a:gd name="adj2" fmla="val 50000"/>
            </a:avLst>
          </a:prstGeom>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p:tmAbs val="indefinite"/>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0-#ppt_w/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indefinite"/>
                                  </p:iterate>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ppt_x</p:attrName>
                                        </p:attrNameLst>
                                      </p:cBhvr>
                                      <p:tavLst>
                                        <p:tav tm="0">
                                          <p:val>
                                            <p:strVal val="0-#ppt_w/2"/>
                                          </p:val>
                                        </p:tav>
                                        <p:tav tm="100000">
                                          <p:val>
                                            <p:strVal val="#ppt_x"/>
                                          </p:val>
                                        </p:tav>
                                      </p:tavLst>
                                    </p:anim>
                                    <p:anim calcmode="lin" valueType="num">
                                      <p:cBhvr>
                                        <p:cTn id="2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iterate>
                                    <p:tmAbs val="indefinite"/>
                                  </p:iterate>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ppt_x</p:attrName>
                                        </p:attrNameLst>
                                      </p:cBhvr>
                                      <p:tavLst>
                                        <p:tav tm="0">
                                          <p:val>
                                            <p:strVal val="0-#ppt_w/2"/>
                                          </p:val>
                                        </p:tav>
                                        <p:tav tm="100000">
                                          <p:val>
                                            <p:strVal val="#ppt_x"/>
                                          </p:val>
                                        </p:tav>
                                      </p:tavLst>
                                    </p:anim>
                                    <p:anim calcmode="lin" valueType="num">
                                      <p:cBhvr>
                                        <p:cTn id="35"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8" grpId="0" bldLvl="0" animBg="1"/>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94804" y="309548"/>
            <a:ext cx="10839635" cy="862304"/>
          </a:xfrm>
        </p:spPr>
        <p:style>
          <a:lnRef idx="1">
            <a:schemeClr val="accent1"/>
          </a:lnRef>
          <a:fillRef idx="2">
            <a:schemeClr val="accent1"/>
          </a:fillRef>
          <a:effectRef idx="1">
            <a:schemeClr val="accent1"/>
          </a:effectRef>
          <a:fontRef idx="minor">
            <a:schemeClr val="dk1"/>
          </a:fontRef>
        </p:style>
        <p:txBody>
          <a:bodyPr>
            <a:normAutofit/>
          </a:bodyPr>
          <a:lstStyle/>
          <a:p>
            <a:pPr>
              <a:defRPr lang="ko-KR" altLang="en-US"/>
            </a:pPr>
            <a:r>
              <a:rPr lang="ko-KR" altLang="en-US" sz="4000" b="1" dirty="0"/>
              <a:t>이스라엘 영토 회복 말씀</a:t>
            </a:r>
            <a:r>
              <a:rPr lang="en-US" altLang="ko-KR" sz="3200" b="1" dirty="0"/>
              <a:t>(</a:t>
            </a:r>
            <a:r>
              <a:rPr lang="ko-KR" altLang="en-US" sz="3200" dirty="0"/>
              <a:t>교회 </a:t>
            </a:r>
            <a:r>
              <a:rPr lang="en-US" altLang="ko-KR" sz="3200" dirty="0">
                <a:sym typeface="Wingdings" panose="05000000000000000000" pitchFamily="2" charset="2"/>
              </a:rPr>
              <a:t></a:t>
            </a:r>
            <a:r>
              <a:rPr lang="ko-KR" altLang="en-US" sz="3200" dirty="0"/>
              <a:t>천년왕국 예언</a:t>
            </a:r>
            <a:r>
              <a:rPr lang="en-US" altLang="ko-KR" sz="3200" b="1" dirty="0"/>
              <a:t>)</a:t>
            </a:r>
            <a:endParaRPr lang="ko-KR" altLang="en-US" sz="4000" b="1" dirty="0"/>
          </a:p>
        </p:txBody>
      </p:sp>
      <p:sp>
        <p:nvSpPr>
          <p:cNvPr id="4" name="내용 개체 틀 3"/>
          <p:cNvSpPr>
            <a:spLocks noGrp="1"/>
          </p:cNvSpPr>
          <p:nvPr>
            <p:ph sz="quarter" idx="2"/>
          </p:nvPr>
        </p:nvSpPr>
        <p:spPr>
          <a:xfrm>
            <a:off x="6312026" y="1506473"/>
            <a:ext cx="4980369" cy="2404872"/>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lnSpc>
                <a:spcPct val="150000"/>
              </a:lnSpc>
              <a:buNone/>
              <a:defRPr lang="ko-KR" altLang="en-US"/>
            </a:pPr>
            <a:r>
              <a:rPr lang="ko-KR" altLang="en-US" dirty="0"/>
              <a:t>   </a:t>
            </a:r>
            <a:r>
              <a:rPr lang="ko-KR" altLang="en-US" sz="2100" dirty="0"/>
              <a:t>내가 내 종 야곱에게 준 땅 곧 그의 </a:t>
            </a:r>
            <a:r>
              <a:rPr lang="ko-KR" altLang="en-US" sz="2100" dirty="0">
                <a:ln w="25400" cap="flat" cmpd="sng" algn="ctr">
                  <a:solidFill>
                    <a:schemeClr val="accent3">
                      <a:shade val="20000"/>
                      <a:shade val="50000"/>
                    </a:schemeClr>
                  </a:solidFill>
                  <a:prstDash val="solid"/>
                  <a:round/>
                </a:ln>
                <a:gradFill flip="xy" rotWithShape="1">
                  <a:gsLst>
                    <a:gs pos="0">
                      <a:schemeClr val="accent3"/>
                    </a:gs>
                    <a:gs pos="100000">
                      <a:schemeClr val="accent3">
                        <a:tint val="100000"/>
                      </a:schemeClr>
                    </a:gs>
                  </a:gsLst>
                  <a:lin ang="5400000" scaled="0"/>
                  <a:tileRect/>
                </a:gradFill>
              </a:rPr>
              <a:t>조상들이 거주하던 땅</a:t>
            </a:r>
            <a:r>
              <a:rPr lang="ko-KR" altLang="en-US" sz="2100" dirty="0"/>
              <a:t>에 그들이 거주하되 그들과 그들의 자자 </a:t>
            </a:r>
            <a:r>
              <a:rPr lang="ko-KR" altLang="en-US" sz="2100" dirty="0" err="1"/>
              <a:t>손손이</a:t>
            </a:r>
            <a:r>
              <a:rPr lang="ko-KR" altLang="en-US" sz="2100" dirty="0"/>
              <a:t> </a:t>
            </a:r>
            <a:r>
              <a:rPr lang="ko-KR" altLang="en-US" sz="2100" dirty="0">
                <a:ln w="25400" cap="flat" cmpd="sng" algn="ctr">
                  <a:solidFill>
                    <a:schemeClr val="accent3">
                      <a:shade val="20000"/>
                      <a:shade val="50000"/>
                    </a:schemeClr>
                  </a:solidFill>
                  <a:prstDash val="solid"/>
                  <a:round/>
                </a:ln>
                <a:gradFill flip="xy" rotWithShape="1">
                  <a:gsLst>
                    <a:gs pos="0">
                      <a:schemeClr val="accent3"/>
                    </a:gs>
                    <a:gs pos="100000">
                      <a:schemeClr val="accent3">
                        <a:tint val="100000"/>
                      </a:schemeClr>
                    </a:gs>
                  </a:gsLst>
                  <a:lin ang="5400000" scaled="0"/>
                  <a:tileRect/>
                </a:gradFill>
              </a:rPr>
              <a:t>영원히 거기에 거주할 것</a:t>
            </a:r>
            <a:r>
              <a:rPr lang="ko-KR" altLang="en-US" sz="2100" dirty="0"/>
              <a:t>이요 내 종 다윗이 영원히 그들의 왕이 되리라(겔37:25)</a:t>
            </a:r>
          </a:p>
        </p:txBody>
      </p:sp>
      <p:sp>
        <p:nvSpPr>
          <p:cNvPr id="5" name="내용 개체 틀 4"/>
          <p:cNvSpPr>
            <a:spLocks noGrp="1"/>
          </p:cNvSpPr>
          <p:nvPr>
            <p:ph sz="quarter" idx="3"/>
          </p:nvPr>
        </p:nvSpPr>
        <p:spPr>
          <a:xfrm>
            <a:off x="742767" y="3641140"/>
            <a:ext cx="5353232" cy="2503503"/>
          </a:xfrm>
        </p:spPr>
        <p:style>
          <a:lnRef idx="2">
            <a:schemeClr val="accent4">
              <a:shade val="20000"/>
            </a:schemeClr>
          </a:lnRef>
          <a:fillRef idx="1">
            <a:schemeClr val="accent4"/>
          </a:fillRef>
          <a:effectRef idx="0">
            <a:schemeClr val="accent4"/>
          </a:effectRef>
          <a:fontRef idx="minor">
            <a:schemeClr val="lt1"/>
          </a:fontRef>
        </p:style>
        <p:txBody>
          <a:bodyPr vert="horz" wrap="square" lIns="91440" tIns="45720" rIns="91440" bIns="45720" rtlCol="0" anchor="t">
            <a:normAutofit/>
          </a:bodyPr>
          <a:lstStyle/>
          <a:p>
            <a:pPr marL="265049" indent="-265049">
              <a:lnSpc>
                <a:spcPct val="150000"/>
              </a:lnSpc>
              <a:buNone/>
              <a:defRPr lang="ko-KR" altLang="en-US"/>
            </a:pPr>
            <a:r>
              <a:rPr lang="ko-KR" altLang="en-US" dirty="0"/>
              <a:t> </a:t>
            </a:r>
            <a:r>
              <a:rPr lang="ko-KR" altLang="en-US" dirty="0">
                <a:latin typeface="한컴 윤고딕 240"/>
                <a:ea typeface="한컴 윤고딕 240"/>
              </a:rPr>
              <a:t>  </a:t>
            </a:r>
            <a:r>
              <a:rPr lang="ko-KR" altLang="en-US" sz="2400" dirty="0">
                <a:solidFill>
                  <a:schemeClr val="tx1"/>
                </a:solidFill>
                <a:latin typeface="한컴 윤고딕 240"/>
                <a:ea typeface="한컴 윤고딕 240"/>
              </a:rPr>
              <a:t>내가 그들을 그들의 땅에 </a:t>
            </a:r>
            <a:r>
              <a:rPr lang="ko-KR" altLang="en-US" sz="2400" dirty="0" err="1">
                <a:solidFill>
                  <a:schemeClr val="tx1"/>
                </a:solidFill>
                <a:latin typeface="한컴 윤고딕 240"/>
                <a:ea typeface="한컴 윤고딕 240"/>
              </a:rPr>
              <a:t>심으리니</a:t>
            </a:r>
            <a:r>
              <a:rPr lang="ko-KR" altLang="en-US" sz="2400" dirty="0">
                <a:solidFill>
                  <a:schemeClr val="tx1"/>
                </a:solidFill>
                <a:latin typeface="한컴 윤고딕 240"/>
                <a:ea typeface="한컴 윤고딕 240"/>
              </a:rPr>
              <a:t> 그들이 </a:t>
            </a:r>
            <a:r>
              <a:rPr lang="ko-KR" altLang="en-US" sz="2400" dirty="0">
                <a:ln w="25400" cap="flat" cmpd="sng" algn="ctr">
                  <a:solidFill>
                    <a:schemeClr val="accent3">
                      <a:shade val="20000"/>
                      <a:shade val="50000"/>
                    </a:schemeClr>
                  </a:solidFill>
                  <a:prstDash val="solid"/>
                  <a:round/>
                </a:ln>
                <a:solidFill>
                  <a:schemeClr val="tx1"/>
                </a:solidFill>
                <a:latin typeface="한컴 윤고딕 240"/>
                <a:ea typeface="한컴 윤고딕 240"/>
              </a:rPr>
              <a:t>내가 준 땅에서 다시 뽑히지 아니하리라 </a:t>
            </a:r>
            <a:r>
              <a:rPr lang="ko-KR" altLang="en-US" sz="2400" dirty="0">
                <a:solidFill>
                  <a:schemeClr val="tx1"/>
                </a:solidFill>
                <a:latin typeface="한컴 윤고딕 240"/>
                <a:ea typeface="한컴 윤고딕 240"/>
              </a:rPr>
              <a:t>네 하나님 여호와의 </a:t>
            </a:r>
            <a:r>
              <a:rPr lang="ko-KR" altLang="en-US" sz="2400" dirty="0" err="1">
                <a:solidFill>
                  <a:schemeClr val="tx1"/>
                </a:solidFill>
                <a:latin typeface="한컴 윤고딕 240"/>
                <a:ea typeface="한컴 윤고딕 240"/>
              </a:rPr>
              <a:t>말씀이니라</a:t>
            </a:r>
            <a:r>
              <a:rPr lang="ko-KR" altLang="en-US" sz="2400" dirty="0">
                <a:solidFill>
                  <a:schemeClr val="tx1"/>
                </a:solidFill>
                <a:latin typeface="한컴 윤고딕 240"/>
                <a:ea typeface="한컴 윤고딕 240"/>
              </a:rPr>
              <a:t>(암9:15) </a:t>
            </a:r>
          </a:p>
        </p:txBody>
      </p:sp>
      <p:sp>
        <p:nvSpPr>
          <p:cNvPr id="6" name="내용 개체 틀 5"/>
          <p:cNvSpPr>
            <a:spLocks noGrp="1"/>
          </p:cNvSpPr>
          <p:nvPr>
            <p:ph sz="quarter" idx="4"/>
          </p:nvPr>
        </p:nvSpPr>
        <p:spPr>
          <a:xfrm>
            <a:off x="6312026" y="4149091"/>
            <a:ext cx="4980369" cy="2376297"/>
          </a:xfrm>
        </p:spPr>
        <p:style>
          <a:lnRef idx="1">
            <a:schemeClr val="accent2"/>
          </a:lnRef>
          <a:fillRef idx="2">
            <a:schemeClr val="accent2"/>
          </a:fillRef>
          <a:effectRef idx="1">
            <a:schemeClr val="accent2"/>
          </a:effectRef>
          <a:fontRef idx="minor">
            <a:schemeClr val="dk1"/>
          </a:fontRef>
        </p:style>
        <p:txBody>
          <a:bodyPr vert="horz" wrap="square" lIns="91440" tIns="45720" rIns="91440" bIns="45720" rtlCol="0" anchor="t">
            <a:normAutofit/>
          </a:bodyPr>
          <a:lstStyle/>
          <a:p>
            <a:pPr marL="265049" indent="-265049">
              <a:lnSpc>
                <a:spcPct val="150000"/>
              </a:lnSpc>
              <a:buNone/>
              <a:defRPr lang="ko-KR" altLang="en-US"/>
            </a:pPr>
            <a:r>
              <a:rPr lang="ko-KR" altLang="en-US" dirty="0"/>
              <a:t>   </a:t>
            </a:r>
            <a:r>
              <a:rPr lang="ko-KR" altLang="en-US" sz="2100" dirty="0"/>
              <a:t>내가 그들을 뽑아 낸 후에 내가 돌이켜 그들을 불쌍히 여겨서 각 사람을 그들의 기업으로, 각 사람을 </a:t>
            </a:r>
            <a:r>
              <a:rPr lang="ko-KR" altLang="en-US" sz="2100" dirty="0">
                <a:ln w="25400" cap="flat" cmpd="sng" algn="ctr">
                  <a:solidFill>
                    <a:schemeClr val="accent1">
                      <a:shade val="20000"/>
                      <a:shade val="50000"/>
                    </a:schemeClr>
                  </a:solidFill>
                  <a:prstDash val="solid"/>
                  <a:round/>
                </a:ln>
                <a:gradFill flip="xy" rotWithShape="1">
                  <a:gsLst>
                    <a:gs pos="0">
                      <a:schemeClr val="accent1"/>
                    </a:gs>
                    <a:gs pos="100000">
                      <a:schemeClr val="accent1">
                        <a:tint val="100000"/>
                      </a:schemeClr>
                    </a:gs>
                  </a:gsLst>
                  <a:lin ang="5400000" scaled="0"/>
                  <a:tileRect/>
                </a:gradFill>
              </a:rPr>
              <a:t>그 땅으로 다시 </a:t>
            </a:r>
            <a:r>
              <a:rPr lang="ko-KR" altLang="en-US" sz="2100" dirty="0" err="1">
                <a:ln w="25400" cap="flat" cmpd="sng" algn="ctr">
                  <a:solidFill>
                    <a:schemeClr val="accent1">
                      <a:shade val="20000"/>
                      <a:shade val="50000"/>
                    </a:schemeClr>
                  </a:solidFill>
                  <a:prstDash val="solid"/>
                  <a:round/>
                </a:ln>
                <a:gradFill flip="xy" rotWithShape="1">
                  <a:gsLst>
                    <a:gs pos="0">
                      <a:schemeClr val="accent1"/>
                    </a:gs>
                    <a:gs pos="100000">
                      <a:schemeClr val="accent1">
                        <a:tint val="100000"/>
                      </a:schemeClr>
                    </a:gs>
                  </a:gsLst>
                  <a:lin ang="5400000" scaled="0"/>
                  <a:tileRect/>
                </a:gradFill>
              </a:rPr>
              <a:t>인도하리니</a:t>
            </a:r>
            <a:r>
              <a:rPr lang="ko-KR" altLang="en-US" sz="2100" dirty="0"/>
              <a:t>(렘12:15) </a:t>
            </a:r>
          </a:p>
        </p:txBody>
      </p:sp>
      <p:sp>
        <p:nvSpPr>
          <p:cNvPr id="7" name="TextBox 6"/>
          <p:cNvSpPr txBox="1"/>
          <p:nvPr/>
        </p:nvSpPr>
        <p:spPr>
          <a:xfrm>
            <a:off x="742767" y="1506657"/>
            <a:ext cx="5353233" cy="1616661"/>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91440" tIns="45720" rIns="91440" bIns="45720" anchor="t">
            <a:spAutoFit/>
          </a:bodyPr>
          <a:lstStyle/>
          <a:p>
            <a:pPr>
              <a:lnSpc>
                <a:spcPct val="150000"/>
              </a:lnSpc>
              <a:defRPr lang="ko-KR" altLang="en-US"/>
            </a:pPr>
            <a:r>
              <a:rPr lang="ko-KR" altLang="en-US" sz="2300" b="1" dirty="0">
                <a:ln w="12700" cap="flat" cmpd="sng" algn="ctr">
                  <a:gradFill flip="xy" rotWithShape="1">
                    <a:gsLst>
                      <a:gs pos="0">
                        <a:schemeClr val="tx1"/>
                      </a:gs>
                      <a:gs pos="100000">
                        <a:schemeClr val="accent3"/>
                      </a:gs>
                    </a:gsLst>
                    <a:lin ang="5400000" scaled="0"/>
                    <a:tileRect/>
                  </a:gradFill>
                  <a:prstDash val="solid"/>
                  <a:round/>
                </a:ln>
                <a:solidFill>
                  <a:schemeClr val="tx1"/>
                </a:solidFill>
              </a:rPr>
              <a:t>내가 너희 조상들에게 준 땅에서</a:t>
            </a:r>
            <a:r>
              <a:rPr lang="ko-KR" altLang="en-US" sz="2300" dirty="0">
                <a:ln w="12700" cap="flat" cmpd="sng" algn="ctr">
                  <a:gradFill flip="xy" rotWithShape="1">
                    <a:gsLst>
                      <a:gs pos="0">
                        <a:schemeClr val="tx1"/>
                      </a:gs>
                      <a:gs pos="100000">
                        <a:schemeClr val="accent3"/>
                      </a:gs>
                    </a:gsLst>
                    <a:lin ang="5400000" scaled="0"/>
                    <a:tileRect/>
                  </a:gradFill>
                  <a:prstDash val="solid"/>
                  <a:round/>
                </a:ln>
                <a:solidFill>
                  <a:schemeClr val="tx1"/>
                </a:solidFill>
              </a:rPr>
              <a:t> </a:t>
            </a:r>
            <a:r>
              <a:rPr lang="ko-KR" altLang="en-US" sz="2300" b="1" dirty="0">
                <a:ln w="12700" cap="flat" cmpd="sng" algn="ctr">
                  <a:gradFill flip="xy" rotWithShape="1">
                    <a:gsLst>
                      <a:gs pos="0">
                        <a:schemeClr val="tx1"/>
                      </a:gs>
                      <a:gs pos="100000">
                        <a:schemeClr val="accent3"/>
                      </a:gs>
                    </a:gsLst>
                    <a:lin ang="5400000" scaled="0"/>
                    <a:tileRect/>
                  </a:gradFill>
                  <a:prstDash val="solid"/>
                  <a:round/>
                </a:ln>
                <a:solidFill>
                  <a:schemeClr val="tx1"/>
                </a:solidFill>
              </a:rPr>
              <a:t>너희가 거주하면서 내 백성이 되</a:t>
            </a:r>
            <a:r>
              <a:rPr lang="ko-KR" altLang="en-US" sz="2300" dirty="0">
                <a:ln w="12700" cap="flat" cmpd="sng" algn="ctr">
                  <a:gradFill flip="xy" rotWithShape="1">
                    <a:gsLst>
                      <a:gs pos="0">
                        <a:schemeClr val="tx1"/>
                      </a:gs>
                      <a:gs pos="100000">
                        <a:schemeClr val="accent3"/>
                      </a:gs>
                    </a:gsLst>
                    <a:lin ang="5400000" scaled="0"/>
                    <a:tileRect/>
                  </a:gradFill>
                  <a:prstDash val="solid"/>
                  <a:round/>
                </a:ln>
                <a:solidFill>
                  <a:schemeClr val="tx1"/>
                </a:solidFill>
              </a:rPr>
              <a:t>고 나는 너희 하나님이 되리라(겔36:28)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bldLvl="0" animBg="1"/>
      <p:bldP spid="6" grpId="0" bldLvl="0" animBg="1"/>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82714" y="321142"/>
            <a:ext cx="10626572" cy="923925"/>
          </a:xfrm>
        </p:spPr>
        <p:style>
          <a:lnRef idx="1">
            <a:schemeClr val="accent1"/>
          </a:lnRef>
          <a:fillRef idx="2">
            <a:schemeClr val="accent1"/>
          </a:fillRef>
          <a:effectRef idx="1">
            <a:schemeClr val="accent1"/>
          </a:effectRef>
          <a:fontRef idx="minor">
            <a:schemeClr val="dk1"/>
          </a:fontRef>
        </p:style>
        <p:txBody>
          <a:bodyPr>
            <a:normAutofit fontScale="90000"/>
          </a:bodyPr>
          <a:lstStyle/>
          <a:p>
            <a:pPr>
              <a:defRPr lang="ko-KR" altLang="en-US"/>
            </a:pPr>
            <a:r>
              <a:rPr lang="ko-KR" altLang="en-US" sz="3400" b="1" dirty="0"/>
              <a:t>역사상 이스라엘은 3번 가나안</a:t>
            </a:r>
            <a:r>
              <a:rPr lang="en-US" altLang="ko-KR" sz="3400" b="1" dirty="0"/>
              <a:t>(</a:t>
            </a:r>
            <a:r>
              <a:rPr lang="ko-KR" altLang="en-US" sz="3400" b="1" dirty="0"/>
              <a:t>현 이스라엘</a:t>
            </a:r>
            <a:r>
              <a:rPr lang="en-US" altLang="ko-KR" sz="3400" b="1" dirty="0"/>
              <a:t>)</a:t>
            </a:r>
            <a:r>
              <a:rPr lang="ko-KR" altLang="en-US" sz="3400" b="1" dirty="0"/>
              <a:t>땅에 돌아왔다.</a:t>
            </a:r>
            <a:r>
              <a:rPr lang="ko-KR" altLang="en-US" sz="3700" b="1" dirty="0"/>
              <a:t> </a:t>
            </a:r>
            <a:endParaRPr lang="ko-KR" altLang="en-US" sz="1900" b="1" dirty="0"/>
          </a:p>
        </p:txBody>
      </p:sp>
      <p:sp>
        <p:nvSpPr>
          <p:cNvPr id="3" name="내용 개체 틀 2"/>
          <p:cNvSpPr>
            <a:spLocks noGrp="1"/>
          </p:cNvSpPr>
          <p:nvPr>
            <p:ph sz="half" idx="1"/>
          </p:nvPr>
        </p:nvSpPr>
        <p:spPr>
          <a:xfrm>
            <a:off x="782714" y="1424992"/>
            <a:ext cx="3416423" cy="5128207"/>
          </a:xfrm>
        </p:spPr>
        <p:style>
          <a:lnRef idx="1">
            <a:schemeClr val="accent2"/>
          </a:lnRef>
          <a:fillRef idx="2">
            <a:schemeClr val="accent2"/>
          </a:fillRef>
          <a:effectRef idx="1">
            <a:schemeClr val="accent2"/>
          </a:effectRef>
          <a:fontRef idx="minor">
            <a:schemeClr val="dk1"/>
          </a:fontRef>
        </p:style>
        <p:txBody>
          <a:bodyPr vert="horz" wrap="square" lIns="91440" tIns="45720" rIns="91440" bIns="45720" rtlCol="0" anchor="t">
            <a:normAutofit/>
          </a:bodyPr>
          <a:lstStyle/>
          <a:p>
            <a:pPr>
              <a:defRPr lang="ko-KR" altLang="en-US"/>
            </a:pPr>
            <a:r>
              <a:rPr lang="ko-KR" altLang="en-US" b="1" dirty="0">
                <a:solidFill>
                  <a:srgbClr val="0000FF"/>
                </a:solidFill>
              </a:rPr>
              <a:t>애굽에서 돌아옴</a:t>
            </a:r>
            <a:r>
              <a:rPr lang="en-US" altLang="ko-KR" b="1" dirty="0">
                <a:solidFill>
                  <a:srgbClr val="0000FF"/>
                </a:solidFill>
              </a:rPr>
              <a:t>(BC14</a:t>
            </a:r>
            <a:r>
              <a:rPr lang="ko-KR" altLang="en-US" b="1" dirty="0">
                <a:solidFill>
                  <a:srgbClr val="0000FF"/>
                </a:solidFill>
              </a:rPr>
              <a:t>05</a:t>
            </a:r>
            <a:r>
              <a:rPr lang="en-US" altLang="ko-KR" b="1" dirty="0">
                <a:solidFill>
                  <a:srgbClr val="0000FF"/>
                </a:solidFill>
              </a:rPr>
              <a:t>) </a:t>
            </a:r>
          </a:p>
          <a:p>
            <a:pPr marL="265049" indent="-265049" algn="just">
              <a:lnSpc>
                <a:spcPct val="120000"/>
              </a:lnSpc>
              <a:defRPr lang="ko-KR" altLang="en-US"/>
            </a:pPr>
            <a:r>
              <a:rPr lang="ko-KR" altLang="en-US" sz="1700" i="1" dirty="0">
                <a:solidFill>
                  <a:schemeClr val="tx1"/>
                </a:solidFill>
                <a:latin typeface="휴먼모음T"/>
                <a:ea typeface="휴먼모음T"/>
              </a:rPr>
              <a:t>내가 모세에게 말한 바와 같이 너희 발바닥으로 밟는 곳은 모두 내가 너희에게 </a:t>
            </a:r>
            <a:r>
              <a:rPr lang="ko-KR" altLang="en-US" sz="1700" i="1" dirty="0" err="1">
                <a:solidFill>
                  <a:schemeClr val="tx1"/>
                </a:solidFill>
                <a:latin typeface="휴먼모음T"/>
                <a:ea typeface="휴먼모음T"/>
              </a:rPr>
              <a:t>주었노니</a:t>
            </a:r>
            <a:endParaRPr lang="ko-KR" altLang="en-US" sz="1700" i="1" dirty="0">
              <a:solidFill>
                <a:schemeClr val="tx1"/>
              </a:solidFill>
              <a:latin typeface="휴먼모음T"/>
              <a:ea typeface="휴먼모음T"/>
            </a:endParaRPr>
          </a:p>
          <a:p>
            <a:pPr marL="265049" indent="-265049" algn="just">
              <a:lnSpc>
                <a:spcPct val="120000"/>
              </a:lnSpc>
              <a:defRPr lang="ko-KR" altLang="en-US"/>
            </a:pPr>
            <a:r>
              <a:rPr lang="ko-KR" altLang="en-US" sz="1700" i="1" dirty="0">
                <a:solidFill>
                  <a:schemeClr val="tx1"/>
                </a:solidFill>
                <a:latin typeface="휴먼모음T"/>
                <a:ea typeface="휴먼모음T"/>
              </a:rPr>
              <a:t>곧 광야와 이 레바논에서부터 큰 강 곧 </a:t>
            </a:r>
            <a:r>
              <a:rPr lang="ko-KR" altLang="en-US" sz="1700" i="1" dirty="0" err="1">
                <a:solidFill>
                  <a:schemeClr val="tx1"/>
                </a:solidFill>
                <a:latin typeface="휴먼모음T"/>
                <a:ea typeface="휴먼모음T"/>
              </a:rPr>
              <a:t>유브라데</a:t>
            </a:r>
            <a:r>
              <a:rPr lang="ko-KR" altLang="en-US" sz="1700" i="1" dirty="0">
                <a:solidFill>
                  <a:schemeClr val="tx1"/>
                </a:solidFill>
                <a:latin typeface="휴먼모음T"/>
                <a:ea typeface="휴먼모음T"/>
              </a:rPr>
              <a:t> 강까지 </a:t>
            </a:r>
            <a:r>
              <a:rPr lang="ko-KR" altLang="en-US" sz="1700" i="1" dirty="0" err="1">
                <a:solidFill>
                  <a:schemeClr val="tx1"/>
                </a:solidFill>
                <a:latin typeface="휴먼모음T"/>
                <a:ea typeface="휴먼모음T"/>
              </a:rPr>
              <a:t>헷</a:t>
            </a:r>
            <a:r>
              <a:rPr lang="ko-KR" altLang="en-US" sz="1700" i="1" dirty="0">
                <a:solidFill>
                  <a:schemeClr val="tx1"/>
                </a:solidFill>
                <a:latin typeface="휴먼모음T"/>
                <a:ea typeface="휴먼모음T"/>
              </a:rPr>
              <a:t> 족속의 온 땅과 또 해 지는 쪽 대해까지 너희의 영토가 되리라</a:t>
            </a:r>
            <a:r>
              <a:rPr lang="ko-KR" altLang="en-US" sz="1900" b="1" i="1" dirty="0">
                <a:solidFill>
                  <a:schemeClr val="tx1"/>
                </a:solidFill>
                <a:latin typeface="휴먼모음T"/>
                <a:ea typeface="휴먼모음T"/>
              </a:rPr>
              <a:t>(수1:3-4)</a:t>
            </a:r>
            <a:r>
              <a:rPr lang="ko-KR" altLang="en-US" b="1" i="1" dirty="0">
                <a:solidFill>
                  <a:schemeClr val="tx1"/>
                </a:solidFill>
                <a:latin typeface="휴먼모음T"/>
                <a:ea typeface="휴먼모음T"/>
              </a:rPr>
              <a:t> </a:t>
            </a:r>
          </a:p>
          <a:p>
            <a:pPr marL="265049" indent="-265049" algn="just">
              <a:defRPr lang="ko-KR" altLang="en-US"/>
            </a:pPr>
            <a:endParaRPr lang="ko-KR" altLang="en-US" sz="2200" dirty="0">
              <a:solidFill>
                <a:schemeClr val="accent3"/>
              </a:solidFill>
              <a:latin typeface="휴먼모음T"/>
              <a:ea typeface="휴먼모음T"/>
            </a:endParaRPr>
          </a:p>
          <a:p>
            <a:pPr>
              <a:defRPr lang="ko-KR" altLang="en-US"/>
            </a:pPr>
            <a:r>
              <a:rPr lang="ko-KR" altLang="en-US" sz="2100" b="1" dirty="0" err="1">
                <a:latin typeface="한컴 윤고딕 740"/>
                <a:ea typeface="한컴 윤고딕 740"/>
              </a:rPr>
              <a:t>앗수르와</a:t>
            </a:r>
            <a:r>
              <a:rPr lang="ko-KR" altLang="en-US" sz="2100" b="1" dirty="0">
                <a:latin typeface="한컴 윤고딕 740"/>
                <a:ea typeface="한컴 윤고딕 740"/>
              </a:rPr>
              <a:t> </a:t>
            </a:r>
            <a:r>
              <a:rPr lang="ko-KR" altLang="en-US" sz="2100" b="1" dirty="0" err="1">
                <a:latin typeface="한컴 윤고딕 740"/>
                <a:ea typeface="한컴 윤고딕 740"/>
              </a:rPr>
              <a:t>바벨론에</a:t>
            </a:r>
            <a:r>
              <a:rPr lang="ko-KR" altLang="en-US" sz="2100" b="1" dirty="0">
                <a:latin typeface="한컴 윤고딕 740"/>
                <a:ea typeface="한컴 윤고딕 740"/>
              </a:rPr>
              <a:t> 의해 내쫓김 </a:t>
            </a:r>
            <a:r>
              <a:rPr lang="en-US" altLang="ko-KR" sz="2100" b="1" dirty="0">
                <a:latin typeface="한컴 윤고딕 740"/>
                <a:ea typeface="한컴 윤고딕 740"/>
              </a:rPr>
              <a:t>(BC586)</a:t>
            </a:r>
            <a:endParaRPr lang="ko-KR" altLang="en-US" sz="2100" b="1" dirty="0">
              <a:latin typeface="한컴 윤고딕 740"/>
              <a:ea typeface="한컴 윤고딕 740"/>
            </a:endParaRPr>
          </a:p>
        </p:txBody>
      </p:sp>
      <p:sp>
        <p:nvSpPr>
          <p:cNvPr id="4" name="내용 개체 틀 3"/>
          <p:cNvSpPr>
            <a:spLocks noGrp="1"/>
          </p:cNvSpPr>
          <p:nvPr>
            <p:ph sz="half" idx="2"/>
          </p:nvPr>
        </p:nvSpPr>
        <p:spPr>
          <a:xfrm>
            <a:off x="4421818" y="1424219"/>
            <a:ext cx="3348364" cy="5172405"/>
          </a:xfrm>
        </p:spPr>
        <p:style>
          <a:lnRef idx="1">
            <a:schemeClr val="accent3"/>
          </a:lnRef>
          <a:fillRef idx="2">
            <a:schemeClr val="accent3"/>
          </a:fillRef>
          <a:effectRef idx="1">
            <a:schemeClr val="accent3"/>
          </a:effectRef>
          <a:fontRef idx="minor">
            <a:schemeClr val="dk1"/>
          </a:fontRef>
        </p:style>
        <p:txBody>
          <a:bodyPr/>
          <a:lstStyle/>
          <a:p>
            <a:pPr>
              <a:defRPr lang="ko-KR" altLang="en-US"/>
            </a:pPr>
            <a:r>
              <a:rPr lang="ko-KR" altLang="en-US" b="1" dirty="0" err="1">
                <a:solidFill>
                  <a:srgbClr val="0000FF"/>
                </a:solidFill>
              </a:rPr>
              <a:t>바벨론에서</a:t>
            </a:r>
            <a:r>
              <a:rPr lang="ko-KR" altLang="en-US" b="1" dirty="0">
                <a:solidFill>
                  <a:srgbClr val="0000FF"/>
                </a:solidFill>
              </a:rPr>
              <a:t> 돌아옴(</a:t>
            </a:r>
            <a:r>
              <a:rPr lang="en-US" altLang="ko-KR" b="1" dirty="0">
                <a:solidFill>
                  <a:srgbClr val="0000FF"/>
                </a:solidFill>
              </a:rPr>
              <a:t>BC536)</a:t>
            </a:r>
          </a:p>
          <a:p>
            <a:pPr>
              <a:lnSpc>
                <a:spcPct val="120000"/>
              </a:lnSpc>
              <a:defRPr lang="ko-KR" altLang="en-US"/>
            </a:pPr>
            <a:r>
              <a:rPr lang="en-US" altLang="ko-KR" sz="1700" b="1" i="1" dirty="0" err="1"/>
              <a:t>여호와께서</a:t>
            </a:r>
            <a:r>
              <a:rPr lang="en-US" altLang="ko-KR" sz="1700" b="1" i="1" dirty="0"/>
              <a:t> </a:t>
            </a:r>
            <a:r>
              <a:rPr lang="en-US" altLang="ko-KR" sz="1700" b="1" i="1" dirty="0" err="1"/>
              <a:t>이와</a:t>
            </a:r>
            <a:r>
              <a:rPr lang="en-US" altLang="ko-KR" sz="1700" b="1" i="1" dirty="0"/>
              <a:t> </a:t>
            </a:r>
            <a:r>
              <a:rPr lang="en-US" altLang="ko-KR" sz="1700" b="1" i="1" dirty="0" err="1"/>
              <a:t>같이</a:t>
            </a:r>
            <a:r>
              <a:rPr lang="en-US" altLang="ko-KR" sz="1700" b="1" i="1" dirty="0"/>
              <a:t> </a:t>
            </a:r>
            <a:r>
              <a:rPr lang="en-US" altLang="ko-KR" sz="1700" b="1" i="1" dirty="0" err="1"/>
              <a:t>말씀하시니라</a:t>
            </a:r>
            <a:r>
              <a:rPr lang="en-US" altLang="ko-KR" sz="1700" b="1" i="1" dirty="0"/>
              <a:t> </a:t>
            </a:r>
            <a:r>
              <a:rPr lang="en-US" altLang="ko-KR" sz="1700" b="1" i="1" dirty="0" err="1"/>
              <a:t>바벨론에서</a:t>
            </a:r>
            <a:r>
              <a:rPr lang="en-US" altLang="ko-KR" sz="1700" b="1" i="1" dirty="0"/>
              <a:t> </a:t>
            </a:r>
            <a:r>
              <a:rPr lang="en-US" altLang="ko-KR" sz="1700" b="1" i="1" dirty="0" err="1"/>
              <a:t>칠십</a:t>
            </a:r>
            <a:r>
              <a:rPr lang="en-US" altLang="ko-KR" sz="1700" b="1" i="1" dirty="0"/>
              <a:t> </a:t>
            </a:r>
            <a:r>
              <a:rPr lang="en-US" altLang="ko-KR" sz="1700" b="1" i="1" dirty="0" err="1"/>
              <a:t>년이</a:t>
            </a:r>
            <a:r>
              <a:rPr lang="en-US" altLang="ko-KR" sz="1700" b="1" i="1" dirty="0"/>
              <a:t> </a:t>
            </a:r>
            <a:r>
              <a:rPr lang="en-US" altLang="ko-KR" sz="1700" b="1" i="1" dirty="0" err="1"/>
              <a:t>차면</a:t>
            </a:r>
            <a:r>
              <a:rPr lang="en-US" altLang="ko-KR" sz="1700" b="1" i="1" dirty="0"/>
              <a:t> </a:t>
            </a:r>
            <a:r>
              <a:rPr lang="en-US" altLang="ko-KR" sz="1700" b="1" i="1" dirty="0" err="1"/>
              <a:t>내가</a:t>
            </a:r>
            <a:r>
              <a:rPr lang="en-US" altLang="ko-KR" sz="1700" b="1" i="1" dirty="0"/>
              <a:t> </a:t>
            </a:r>
            <a:r>
              <a:rPr lang="en-US" altLang="ko-KR" sz="1700" b="1" i="1" dirty="0" err="1"/>
              <a:t>너희를</a:t>
            </a:r>
            <a:r>
              <a:rPr lang="en-US" altLang="ko-KR" sz="1700" b="1" i="1" dirty="0"/>
              <a:t> </a:t>
            </a:r>
            <a:r>
              <a:rPr lang="en-US" altLang="ko-KR" sz="1700" b="1" i="1" dirty="0" err="1"/>
              <a:t>돌보고</a:t>
            </a:r>
            <a:r>
              <a:rPr lang="en-US" altLang="ko-KR" sz="1700" b="1" i="1" dirty="0"/>
              <a:t> </a:t>
            </a:r>
            <a:r>
              <a:rPr lang="en-US" altLang="ko-KR" sz="1700" b="1" i="1" dirty="0" err="1"/>
              <a:t>나의</a:t>
            </a:r>
            <a:r>
              <a:rPr lang="en-US" altLang="ko-KR" sz="1700" b="1" i="1" dirty="0"/>
              <a:t> </a:t>
            </a:r>
            <a:r>
              <a:rPr lang="en-US" altLang="ko-KR" sz="1700" b="1" i="1" dirty="0" err="1"/>
              <a:t>선한</a:t>
            </a:r>
            <a:r>
              <a:rPr lang="en-US" altLang="ko-KR" sz="1700" b="1" i="1" dirty="0"/>
              <a:t> </a:t>
            </a:r>
            <a:r>
              <a:rPr lang="en-US" altLang="ko-KR" sz="1700" b="1" i="1" dirty="0" err="1"/>
              <a:t>말을</a:t>
            </a:r>
            <a:r>
              <a:rPr lang="en-US" altLang="ko-KR" sz="1700" b="1" i="1" dirty="0"/>
              <a:t> </a:t>
            </a:r>
            <a:r>
              <a:rPr lang="en-US" altLang="ko-KR" sz="1700" b="1" i="1" dirty="0" err="1"/>
              <a:t>너희에게</a:t>
            </a:r>
            <a:r>
              <a:rPr lang="en-US" altLang="ko-KR" sz="1700" b="1" i="1" dirty="0"/>
              <a:t> </a:t>
            </a:r>
            <a:r>
              <a:rPr lang="en-US" altLang="ko-KR" sz="1700" b="1" i="1" dirty="0" err="1"/>
              <a:t>성취하여</a:t>
            </a:r>
            <a:r>
              <a:rPr lang="en-US" altLang="ko-KR" sz="1700" b="1" i="1" dirty="0"/>
              <a:t> </a:t>
            </a:r>
            <a:r>
              <a:rPr lang="en-US" altLang="ko-KR" sz="1700" b="1" i="1" dirty="0" err="1"/>
              <a:t>너희를</a:t>
            </a:r>
            <a:r>
              <a:rPr lang="en-US" altLang="ko-KR" sz="1700" b="1" i="1" dirty="0"/>
              <a:t> 이 </a:t>
            </a:r>
            <a:r>
              <a:rPr lang="en-US" altLang="ko-KR" sz="1700" b="1" i="1" dirty="0" err="1"/>
              <a:t>곳으로</a:t>
            </a:r>
            <a:r>
              <a:rPr lang="en-US" altLang="ko-KR" sz="1700" b="1" i="1" dirty="0"/>
              <a:t> </a:t>
            </a:r>
            <a:r>
              <a:rPr lang="en-US" altLang="ko-KR" sz="1700" b="1" i="1" dirty="0" err="1"/>
              <a:t>돌아오게</a:t>
            </a:r>
            <a:r>
              <a:rPr lang="en-US" altLang="ko-KR" sz="1700" b="1" i="1" dirty="0"/>
              <a:t> </a:t>
            </a:r>
            <a:r>
              <a:rPr lang="en-US" altLang="ko-KR" sz="1700" b="1" i="1" dirty="0" err="1"/>
              <a:t>하리라</a:t>
            </a:r>
            <a:r>
              <a:rPr lang="en-US" altLang="ko-KR" sz="2000" b="1" i="1" dirty="0"/>
              <a:t>(</a:t>
            </a:r>
            <a:r>
              <a:rPr lang="ko-KR" altLang="en-US" sz="2000" b="1" i="1" dirty="0"/>
              <a:t>렘29:10) </a:t>
            </a:r>
          </a:p>
          <a:p>
            <a:pPr>
              <a:defRPr lang="ko-KR" altLang="en-US"/>
            </a:pPr>
            <a:endParaRPr lang="ko-KR" altLang="en-US" sz="1800" b="1" dirty="0"/>
          </a:p>
          <a:p>
            <a:pPr>
              <a:defRPr lang="ko-KR" altLang="en-US"/>
            </a:pPr>
            <a:r>
              <a:rPr lang="ko-KR" altLang="en-US" sz="2100" b="1" dirty="0">
                <a:latin typeface="한컴 윤고딕 740"/>
                <a:ea typeface="한컴 윤고딕 740"/>
              </a:rPr>
              <a:t>로마에 의해 내쫓겨(</a:t>
            </a:r>
            <a:r>
              <a:rPr lang="en-US" altLang="ko-KR" sz="2100" b="1" dirty="0">
                <a:latin typeface="한컴 윤고딕 740"/>
                <a:ea typeface="한컴 윤고딕 740"/>
              </a:rPr>
              <a:t>AD70 </a:t>
            </a:r>
            <a:r>
              <a:rPr lang="ko-KR" altLang="en-US" sz="2100" b="1" dirty="0">
                <a:latin typeface="한컴 윤고딕 740"/>
                <a:ea typeface="한컴 윤고딕 740"/>
              </a:rPr>
              <a:t>마24:2 </a:t>
            </a:r>
            <a:r>
              <a:rPr lang="en-US" altLang="ko-KR" sz="2100" b="1" dirty="0">
                <a:latin typeface="한컴 윤고딕 740"/>
                <a:ea typeface="한컴 윤고딕 740"/>
              </a:rPr>
              <a:t>AD</a:t>
            </a:r>
            <a:r>
              <a:rPr lang="ko-KR" altLang="en-US" sz="2100" b="1" dirty="0">
                <a:latin typeface="한컴 윤고딕 740"/>
                <a:ea typeface="한컴 윤고딕 740"/>
              </a:rPr>
              <a:t>135</a:t>
            </a:r>
            <a:r>
              <a:rPr lang="en-US" altLang="ko-KR" sz="2100" b="1" dirty="0">
                <a:latin typeface="한컴 윤고딕 740"/>
                <a:ea typeface="한컴 윤고딕 740"/>
              </a:rPr>
              <a:t> </a:t>
            </a:r>
            <a:r>
              <a:rPr lang="ko-KR" altLang="en-US" sz="2100" b="1" dirty="0">
                <a:latin typeface="한컴 윤고딕 740"/>
                <a:ea typeface="한컴 윤고딕 740"/>
              </a:rPr>
              <a:t>)</a:t>
            </a:r>
          </a:p>
          <a:p>
            <a:pPr>
              <a:buNone/>
              <a:defRPr lang="ko-KR" altLang="en-US"/>
            </a:pPr>
            <a:r>
              <a:rPr lang="ko-KR" altLang="en-US" sz="2100" b="1" dirty="0">
                <a:latin typeface="한컴 윤고딕 740"/>
                <a:ea typeface="한컴 윤고딕 740"/>
              </a:rPr>
              <a:t>   전 세계 흩어짐</a:t>
            </a:r>
            <a:r>
              <a:rPr lang="en-US" altLang="ko-KR" sz="2100" b="1" dirty="0">
                <a:latin typeface="한컴 윤고딕 740"/>
                <a:ea typeface="한컴 윤고딕 740"/>
              </a:rPr>
              <a:t>,</a:t>
            </a:r>
          </a:p>
          <a:p>
            <a:pPr>
              <a:buNone/>
              <a:defRPr lang="ko-KR" altLang="en-US"/>
            </a:pPr>
            <a:r>
              <a:rPr lang="en-US" altLang="ko-KR" sz="2100" b="1" dirty="0">
                <a:latin typeface="한컴 윤고딕 740"/>
                <a:ea typeface="한컴 윤고딕 740"/>
              </a:rPr>
              <a:t>    </a:t>
            </a:r>
            <a:r>
              <a:rPr lang="ko-KR" altLang="en-US" sz="2100" b="1" dirty="0">
                <a:latin typeface="한컴 윤고딕 740"/>
                <a:ea typeface="한컴 윤고딕 740"/>
              </a:rPr>
              <a:t>디아스포라</a:t>
            </a:r>
          </a:p>
        </p:txBody>
      </p:sp>
      <p:sp>
        <p:nvSpPr>
          <p:cNvPr id="5" name="내용 개체 틀 4"/>
          <p:cNvSpPr>
            <a:spLocks noGrp="1"/>
          </p:cNvSpPr>
          <p:nvPr>
            <p:ph sz="half" idx="3"/>
          </p:nvPr>
        </p:nvSpPr>
        <p:spPr>
          <a:xfrm>
            <a:off x="8053554" y="1424219"/>
            <a:ext cx="3355732" cy="5112639"/>
          </a:xfrm>
        </p:spPr>
        <p:style>
          <a:lnRef idx="1">
            <a:schemeClr val="accent4"/>
          </a:lnRef>
          <a:fillRef idx="2">
            <a:schemeClr val="accent4"/>
          </a:fillRef>
          <a:effectRef idx="1">
            <a:schemeClr val="accent4"/>
          </a:effectRef>
          <a:fontRef idx="minor">
            <a:schemeClr val="dk1"/>
          </a:fontRef>
        </p:style>
        <p:txBody>
          <a:bodyPr/>
          <a:lstStyle/>
          <a:p>
            <a:pPr>
              <a:defRPr lang="ko-KR" altLang="en-US"/>
            </a:pPr>
            <a:r>
              <a:rPr lang="ko-KR" altLang="en-US" b="1" dirty="0">
                <a:solidFill>
                  <a:srgbClr val="0000FF"/>
                </a:solidFill>
              </a:rPr>
              <a:t>이스라엘 독립(</a:t>
            </a:r>
            <a:r>
              <a:rPr lang="en-US" altLang="ko-KR" b="1" dirty="0">
                <a:solidFill>
                  <a:srgbClr val="0000FF"/>
                </a:solidFill>
              </a:rPr>
              <a:t>AD</a:t>
            </a:r>
            <a:r>
              <a:rPr lang="ko-KR" altLang="en-US" b="1" dirty="0">
                <a:solidFill>
                  <a:srgbClr val="0000FF"/>
                </a:solidFill>
              </a:rPr>
              <a:t>1948)</a:t>
            </a:r>
          </a:p>
          <a:p>
            <a:pPr>
              <a:lnSpc>
                <a:spcPct val="120000"/>
              </a:lnSpc>
              <a:defRPr lang="ko-KR" altLang="en-US"/>
            </a:pPr>
            <a:r>
              <a:rPr lang="ko-KR" altLang="en-US" sz="1600" b="1" i="1" dirty="0"/>
              <a:t>또 내게 </a:t>
            </a:r>
            <a:r>
              <a:rPr lang="ko-KR" altLang="en-US" sz="1600" b="1" i="1" dirty="0" err="1"/>
              <a:t>이르시되</a:t>
            </a:r>
            <a:r>
              <a:rPr lang="ko-KR" altLang="en-US" sz="1600" b="1" i="1" dirty="0"/>
              <a:t> 인자야 이 뼈들은 이스라엘 온 족속이라 그들이 이르기를 우리의 뼈들이 말랐고 우리의 소망이 없어졌으니 우리는 다 </a:t>
            </a:r>
            <a:r>
              <a:rPr lang="ko-KR" altLang="en-US" sz="1600" b="1" i="1" dirty="0" err="1"/>
              <a:t>멸절되었다</a:t>
            </a:r>
            <a:r>
              <a:rPr lang="ko-KR" altLang="en-US" sz="1600" b="1" i="1" dirty="0"/>
              <a:t> </a:t>
            </a:r>
            <a:r>
              <a:rPr lang="ko-KR" altLang="en-US" sz="1600" b="1" i="1" dirty="0" err="1"/>
              <a:t>하느니라</a:t>
            </a:r>
            <a:endParaRPr lang="ko-KR" altLang="en-US" sz="1600" b="1" i="1" dirty="0"/>
          </a:p>
          <a:p>
            <a:pPr>
              <a:lnSpc>
                <a:spcPct val="120000"/>
              </a:lnSpc>
              <a:defRPr lang="ko-KR" altLang="en-US"/>
            </a:pPr>
            <a:r>
              <a:rPr lang="ko-KR" altLang="en-US" sz="1600" b="1" i="1" dirty="0"/>
              <a:t>그러므로 너는 대언하여 그들에게 이르기를 주 여호와께서 이같이 말씀하시기를 내 백성들아 내가 너희 무덤을 열고 너희로 거기에서 나오게 하고 이스라엘 땅으로 들어가게 하리라 </a:t>
            </a:r>
            <a:r>
              <a:rPr lang="en-US" altLang="ko-KR" sz="1600" b="1" i="1" dirty="0"/>
              <a:t>(</a:t>
            </a:r>
            <a:r>
              <a:rPr lang="ko-KR" altLang="en-US" sz="1800" b="1" i="1" dirty="0"/>
              <a:t>겔37) </a:t>
            </a:r>
          </a:p>
          <a:p>
            <a:pPr>
              <a:defRPr lang="ko-KR" altLang="en-US"/>
            </a:pPr>
            <a:r>
              <a:rPr lang="en-US" altLang="ko-KR" sz="2000" b="1" dirty="0"/>
              <a:t>  </a:t>
            </a:r>
            <a:r>
              <a:rPr lang="en-US" altLang="ko-KR" sz="2800" b="1" dirty="0"/>
              <a:t>NOW </a:t>
            </a:r>
            <a:endParaRPr lang="en-US" altLang="ko-KR" sz="2000" b="1" dirty="0"/>
          </a:p>
          <a:p>
            <a:pPr>
              <a:buNone/>
              <a:defRPr lang="ko-KR" altLang="en-US"/>
            </a:pPr>
            <a:endParaRPr lang="ko-KR" altLang="en-US" sz="2000" b="1" dirty="0"/>
          </a:p>
          <a:p>
            <a:pPr>
              <a:buNone/>
              <a:defRPr lang="ko-KR" altLang="en-US"/>
            </a:pPr>
            <a:endParaRPr lang="ko-KR" altLang="en-US" sz="1500" dirty="0"/>
          </a:p>
        </p:txBody>
      </p:sp>
      <p:sp>
        <p:nvSpPr>
          <p:cNvPr id="6" name="화살표: 오른쪽 5"/>
          <p:cNvSpPr/>
          <p:nvPr/>
        </p:nvSpPr>
        <p:spPr>
          <a:xfrm>
            <a:off x="3709933" y="5677946"/>
            <a:ext cx="978408" cy="484632"/>
          </a:xfrm>
          <a:prstGeom prst="rightArrow">
            <a:avLst>
              <a:gd name="adj1" fmla="val 50000"/>
              <a:gd name="adj2" fmla="val 50000"/>
            </a:avLst>
          </a:prstGeom>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7" name="화살표: 오른쪽 6"/>
          <p:cNvSpPr/>
          <p:nvPr/>
        </p:nvSpPr>
        <p:spPr>
          <a:xfrm>
            <a:off x="7196654" y="5635439"/>
            <a:ext cx="978408" cy="484632"/>
          </a:xfrm>
          <a:prstGeom prst="rightArrow">
            <a:avLst>
              <a:gd name="adj1" fmla="val 50000"/>
              <a:gd name="adj2" fmla="val 50000"/>
            </a:avLst>
          </a:prstGeom>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indefinite"/>
                                  </p:iterate>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0-#ppt_w/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C8FD23-129C-185A-DC0E-918221607F32}"/>
              </a:ext>
            </a:extLst>
          </p:cNvPr>
          <p:cNvSpPr>
            <a:spLocks noGrp="1"/>
          </p:cNvSpPr>
          <p:nvPr>
            <p:ph type="title"/>
          </p:nvPr>
        </p:nvSpPr>
        <p:spPr>
          <a:xfrm>
            <a:off x="565082" y="256737"/>
            <a:ext cx="11205708" cy="892564"/>
          </a:xfrm>
        </p:spPr>
        <p:style>
          <a:lnRef idx="2">
            <a:schemeClr val="accent1">
              <a:shade val="15000"/>
            </a:schemeClr>
          </a:lnRef>
          <a:fillRef idx="1">
            <a:schemeClr val="accent1"/>
          </a:fillRef>
          <a:effectRef idx="0">
            <a:schemeClr val="accent1"/>
          </a:effectRef>
          <a:fontRef idx="minor">
            <a:schemeClr val="lt1"/>
          </a:fontRef>
        </p:style>
        <p:txBody>
          <a:bodyPr>
            <a:normAutofit fontScale="90000"/>
          </a:bodyPr>
          <a:lstStyle/>
          <a:p>
            <a:r>
              <a:rPr lang="ko-KR" altLang="en-US" b="1" dirty="0"/>
              <a:t>하마스 작전명 </a:t>
            </a:r>
            <a:r>
              <a:rPr lang="en-US" altLang="ko-KR" b="1" dirty="0"/>
              <a:t>“</a:t>
            </a:r>
            <a:r>
              <a:rPr lang="ko-KR" altLang="en-US" b="1" dirty="0" err="1"/>
              <a:t>알아크사</a:t>
            </a:r>
            <a:r>
              <a:rPr lang="ko-KR" altLang="en-US" b="1" dirty="0"/>
              <a:t> 홍수</a:t>
            </a:r>
            <a:r>
              <a:rPr lang="en-US" altLang="ko-KR" b="1" dirty="0"/>
              <a:t>(</a:t>
            </a:r>
            <a:r>
              <a:rPr lang="en-US" altLang="ko-KR" b="1" i="0" dirty="0">
                <a:solidFill>
                  <a:schemeClr val="bg1"/>
                </a:solidFill>
                <a:effectLst/>
                <a:latin typeface="맑은 고딕" panose="020B0503020000020004" pitchFamily="50" charset="-127"/>
                <a:ea typeface="맑은 고딕" panose="020B0503020000020004" pitchFamily="50" charset="-127"/>
              </a:rPr>
              <a:t>Al Aqsa Flood)”</a:t>
            </a:r>
            <a:endParaRPr lang="ko-KR" altLang="en-US" b="1" dirty="0">
              <a:solidFill>
                <a:schemeClr val="bg1"/>
              </a:solidFill>
            </a:endParaRPr>
          </a:p>
        </p:txBody>
      </p:sp>
      <p:sp>
        <p:nvSpPr>
          <p:cNvPr id="3" name="내용 개체 틀 2">
            <a:extLst>
              <a:ext uri="{FF2B5EF4-FFF2-40B4-BE49-F238E27FC236}">
                <a16:creationId xmlns:a16="http://schemas.microsoft.com/office/drawing/2014/main" id="{31588C18-95FC-678F-17C4-9F6273A57DE4}"/>
              </a:ext>
            </a:extLst>
          </p:cNvPr>
          <p:cNvSpPr>
            <a:spLocks noGrp="1"/>
          </p:cNvSpPr>
          <p:nvPr>
            <p:ph sz="half" idx="1"/>
          </p:nvPr>
        </p:nvSpPr>
        <p:spPr>
          <a:xfrm>
            <a:off x="565081" y="1553592"/>
            <a:ext cx="3041341" cy="4872406"/>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nSpc>
                <a:spcPct val="130000"/>
              </a:lnSpc>
            </a:pPr>
            <a:r>
              <a:rPr lang="en-US" altLang="ko-KR" b="1" dirty="0"/>
              <a:t>‘</a:t>
            </a:r>
            <a:r>
              <a:rPr lang="ko-KR" altLang="en-US" sz="2600" b="1" dirty="0" err="1"/>
              <a:t>알아크사</a:t>
            </a:r>
            <a:r>
              <a:rPr lang="en-US" altLang="ko-KR" sz="2600" b="1" dirty="0"/>
              <a:t>’</a:t>
            </a:r>
            <a:r>
              <a:rPr lang="ko-KR" altLang="en-US" sz="2600" dirty="0"/>
              <a:t>는 이스라엘 예루살렘 성전산에 있는 이슬람 성지로 </a:t>
            </a:r>
            <a:r>
              <a:rPr lang="ko-KR" altLang="en-US" sz="2600" dirty="0" err="1"/>
              <a:t>알아크사</a:t>
            </a:r>
            <a:r>
              <a:rPr lang="ko-KR" altLang="en-US" sz="2600" dirty="0"/>
              <a:t> 사원</a:t>
            </a:r>
            <a:r>
              <a:rPr lang="en-US" altLang="ko-KR" sz="2600" dirty="0"/>
              <a:t>, </a:t>
            </a:r>
            <a:r>
              <a:rPr lang="ko-KR" altLang="en-US" sz="2600" dirty="0" err="1"/>
              <a:t>알사크라</a:t>
            </a:r>
            <a:r>
              <a:rPr lang="en-US" altLang="ko-KR" sz="2600" dirty="0"/>
              <a:t>(</a:t>
            </a:r>
            <a:r>
              <a:rPr lang="ko-KR" altLang="en-US" sz="2600" dirty="0"/>
              <a:t>일명</a:t>
            </a:r>
            <a:r>
              <a:rPr lang="en-US" altLang="ko-KR" sz="2600" dirty="0"/>
              <a:t>:</a:t>
            </a:r>
            <a:r>
              <a:rPr lang="ko-KR" altLang="en-US" sz="2600" dirty="0" err="1"/>
              <a:t>황금돔</a:t>
            </a:r>
            <a:r>
              <a:rPr lang="en-US" altLang="ko-KR" sz="2600" dirty="0"/>
              <a:t>)</a:t>
            </a:r>
            <a:r>
              <a:rPr lang="ko-KR" altLang="en-US" sz="2600" dirty="0"/>
              <a:t> 사원이 함께 있음</a:t>
            </a:r>
            <a:endParaRPr lang="en-US" altLang="ko-KR" sz="2600" dirty="0"/>
          </a:p>
          <a:p>
            <a:pPr>
              <a:lnSpc>
                <a:spcPct val="130000"/>
              </a:lnSpc>
            </a:pPr>
            <a:r>
              <a:rPr lang="ko-KR" altLang="en-US" sz="2600" dirty="0"/>
              <a:t>이슬람 </a:t>
            </a:r>
            <a:r>
              <a:rPr lang="en-US" altLang="ko-KR" sz="2600" dirty="0"/>
              <a:t>3</a:t>
            </a:r>
            <a:r>
              <a:rPr lang="ko-KR" altLang="en-US" sz="2600" dirty="0"/>
              <a:t>대 성지 중 하나로 이곳에서 이슬람 교주 무함마드가 승천했다고 함 </a:t>
            </a:r>
            <a:endParaRPr lang="en-US" altLang="ko-KR" sz="2600" dirty="0"/>
          </a:p>
          <a:p>
            <a:pPr>
              <a:lnSpc>
                <a:spcPct val="130000"/>
              </a:lnSpc>
            </a:pPr>
            <a:r>
              <a:rPr lang="ko-KR" altLang="en-US" sz="2600" dirty="0"/>
              <a:t>이슬람 교도만 입장해 기도할 수 있다</a:t>
            </a:r>
            <a:r>
              <a:rPr lang="en-US" altLang="ko-KR" sz="2600" dirty="0"/>
              <a:t>. </a:t>
            </a:r>
          </a:p>
        </p:txBody>
      </p:sp>
      <p:pic>
        <p:nvPicPr>
          <p:cNvPr id="7" name="Picture 2" descr="예루살렘 성전산 둘러싸고 또 피바람 : 중동·아프리카 : 국제 : 뉴스 : 한겨레모바일">
            <a:extLst>
              <a:ext uri="{FF2B5EF4-FFF2-40B4-BE49-F238E27FC236}">
                <a16:creationId xmlns:a16="http://schemas.microsoft.com/office/drawing/2014/main" id="{32747A0F-40A9-BBA8-3772-CEA0275DD9E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719743" y="1553592"/>
            <a:ext cx="8123567" cy="4872406"/>
          </a:xfrm>
          <a:prstGeom prst="rect">
            <a:avLst/>
          </a:prstGeom>
        </p:spPr>
        <p:style>
          <a:lnRef idx="2">
            <a:schemeClr val="dk1"/>
          </a:lnRef>
          <a:fillRef idx="1">
            <a:schemeClr val="lt1"/>
          </a:fillRef>
          <a:effectRef idx="0">
            <a:schemeClr val="dk1"/>
          </a:effectRef>
          <a:fontRef idx="minor">
            <a:schemeClr val="dk1"/>
          </a:fontRef>
        </p:style>
      </p:pic>
      <p:sp>
        <p:nvSpPr>
          <p:cNvPr id="8" name="말풍선: 사각형 7">
            <a:extLst>
              <a:ext uri="{FF2B5EF4-FFF2-40B4-BE49-F238E27FC236}">
                <a16:creationId xmlns:a16="http://schemas.microsoft.com/office/drawing/2014/main" id="{A14A6E59-C1BC-E866-E60D-3EFA6091ED9D}"/>
              </a:ext>
            </a:extLst>
          </p:cNvPr>
          <p:cNvSpPr/>
          <p:nvPr/>
        </p:nvSpPr>
        <p:spPr>
          <a:xfrm>
            <a:off x="7910002" y="2696771"/>
            <a:ext cx="2024109" cy="487469"/>
          </a:xfrm>
          <a:prstGeom prst="wedgeRectCallout">
            <a:avLst>
              <a:gd name="adj1" fmla="val -43503"/>
              <a:gd name="adj2" fmla="val 113454"/>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ko-KR" altLang="en-US" sz="2000" b="1" dirty="0" err="1">
                <a:effectLst>
                  <a:outerShdw blurRad="38100" dist="38100" dir="2700000" algn="tl">
                    <a:srgbClr val="000000">
                      <a:alpha val="43137"/>
                    </a:srgbClr>
                  </a:outerShdw>
                </a:effectLst>
              </a:rPr>
              <a:t>알사크라</a:t>
            </a:r>
            <a:r>
              <a:rPr lang="ko-KR" altLang="en-US" sz="2000" b="1" dirty="0">
                <a:effectLst>
                  <a:outerShdw blurRad="38100" dist="38100" dir="2700000" algn="tl">
                    <a:srgbClr val="000000">
                      <a:alpha val="43137"/>
                    </a:srgbClr>
                  </a:outerShdw>
                </a:effectLst>
              </a:rPr>
              <a:t> 사원</a:t>
            </a:r>
          </a:p>
        </p:txBody>
      </p:sp>
      <p:sp>
        <p:nvSpPr>
          <p:cNvPr id="9" name="말풍선: 사각형 8">
            <a:extLst>
              <a:ext uri="{FF2B5EF4-FFF2-40B4-BE49-F238E27FC236}">
                <a16:creationId xmlns:a16="http://schemas.microsoft.com/office/drawing/2014/main" id="{4EB6982D-1725-8ED2-E7FE-D23DFF91BCB0}"/>
              </a:ext>
            </a:extLst>
          </p:cNvPr>
          <p:cNvSpPr/>
          <p:nvPr/>
        </p:nvSpPr>
        <p:spPr>
          <a:xfrm>
            <a:off x="7989900" y="4530757"/>
            <a:ext cx="1944211" cy="609414"/>
          </a:xfrm>
          <a:prstGeom prst="wedgeRectCallout">
            <a:avLst>
              <a:gd name="adj1" fmla="val -66298"/>
              <a:gd name="adj2" fmla="val 40763"/>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ko-KR" altLang="en-US" sz="2000" b="1" dirty="0" err="1">
                <a:effectLst>
                  <a:outerShdw blurRad="38100" dist="38100" dir="2700000" algn="tl">
                    <a:srgbClr val="000000">
                      <a:alpha val="43137"/>
                    </a:srgbClr>
                  </a:outerShdw>
                </a:effectLst>
              </a:rPr>
              <a:t>알아크사</a:t>
            </a:r>
            <a:r>
              <a:rPr lang="ko-KR" altLang="en-US" sz="2000" b="1" dirty="0">
                <a:effectLst>
                  <a:outerShdw blurRad="38100" dist="38100" dir="2700000" algn="tl">
                    <a:srgbClr val="000000">
                      <a:alpha val="43137"/>
                    </a:srgbClr>
                  </a:outerShdw>
                </a:effectLst>
              </a:rPr>
              <a:t> 사원</a:t>
            </a:r>
          </a:p>
        </p:txBody>
      </p:sp>
    </p:spTree>
    <p:extLst>
      <p:ext uri="{BB962C8B-B14F-4D97-AF65-F5344CB8AC3E}">
        <p14:creationId xmlns:p14="http://schemas.microsoft.com/office/powerpoint/2010/main" val="29648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F0D98E7-C98C-0703-D554-CE77BD0DE5DF}"/>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4361" t="22525" r="10062" b="18640"/>
          <a:stretch/>
        </p:blipFill>
        <p:spPr bwMode="auto">
          <a:xfrm>
            <a:off x="333388" y="909679"/>
            <a:ext cx="5521080" cy="5763173"/>
          </a:xfrm>
          <a:prstGeom prst="rect">
            <a:avLst/>
          </a:prstGeom>
        </p:spPr>
        <p:style>
          <a:lnRef idx="2">
            <a:schemeClr val="dk1"/>
          </a:lnRef>
          <a:fillRef idx="1">
            <a:schemeClr val="lt1"/>
          </a:fillRef>
          <a:effectRef idx="0">
            <a:schemeClr val="dk1"/>
          </a:effectRef>
          <a:fontRef idx="minor">
            <a:schemeClr val="dk1"/>
          </a:fontRef>
        </p:style>
      </p:pic>
      <p:pic>
        <p:nvPicPr>
          <p:cNvPr id="4100" name="Picture 4" descr="제 3 성전과 트럼프 선언 : 네이버 블로그">
            <a:extLst>
              <a:ext uri="{FF2B5EF4-FFF2-40B4-BE49-F238E27FC236}">
                <a16:creationId xmlns:a16="http://schemas.microsoft.com/office/drawing/2014/main" id="{621176CA-66AF-9CD6-AEEE-2781F76F0A7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98487" y="909679"/>
            <a:ext cx="5697591" cy="5850567"/>
          </a:xfrm>
          <a:prstGeom prst="rect">
            <a:avLst/>
          </a:prstGeom>
        </p:spPr>
        <p:style>
          <a:lnRef idx="2">
            <a:schemeClr val="dk1"/>
          </a:lnRef>
          <a:fillRef idx="1">
            <a:schemeClr val="lt1"/>
          </a:fillRef>
          <a:effectRef idx="0">
            <a:schemeClr val="dk1"/>
          </a:effectRef>
          <a:fontRef idx="minor">
            <a:schemeClr val="dk1"/>
          </a:fontRef>
        </p:style>
      </p:pic>
      <p:sp>
        <p:nvSpPr>
          <p:cNvPr id="5" name="액자 4">
            <a:extLst>
              <a:ext uri="{FF2B5EF4-FFF2-40B4-BE49-F238E27FC236}">
                <a16:creationId xmlns:a16="http://schemas.microsoft.com/office/drawing/2014/main" id="{396B73D3-E7D6-F00C-D0F6-2AC68069F9F2}"/>
              </a:ext>
            </a:extLst>
          </p:cNvPr>
          <p:cNvSpPr/>
          <p:nvPr/>
        </p:nvSpPr>
        <p:spPr>
          <a:xfrm>
            <a:off x="3163451" y="2313329"/>
            <a:ext cx="2691017" cy="2793899"/>
          </a:xfrm>
          <a:prstGeom prst="frame">
            <a:avLst/>
          </a:prstGeom>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solidFill>
                <a:srgbClr val="FF0000"/>
              </a:solidFill>
            </a:endParaRPr>
          </a:p>
        </p:txBody>
      </p:sp>
      <p:sp>
        <p:nvSpPr>
          <p:cNvPr id="6" name="액자 5">
            <a:extLst>
              <a:ext uri="{FF2B5EF4-FFF2-40B4-BE49-F238E27FC236}">
                <a16:creationId xmlns:a16="http://schemas.microsoft.com/office/drawing/2014/main" id="{BA3B757A-914B-1B81-6CBB-2454752A1EFB}"/>
              </a:ext>
            </a:extLst>
          </p:cNvPr>
          <p:cNvSpPr/>
          <p:nvPr/>
        </p:nvSpPr>
        <p:spPr>
          <a:xfrm>
            <a:off x="9047282" y="2380307"/>
            <a:ext cx="2762828" cy="2909309"/>
          </a:xfrm>
          <a:prstGeom prst="frame">
            <a:avLst/>
          </a:prstGeom>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7" name="TextBox 6">
            <a:extLst>
              <a:ext uri="{FF2B5EF4-FFF2-40B4-BE49-F238E27FC236}">
                <a16:creationId xmlns:a16="http://schemas.microsoft.com/office/drawing/2014/main" id="{5668A890-B80E-628B-1F91-8951CE15C2DF}"/>
              </a:ext>
            </a:extLst>
          </p:cNvPr>
          <p:cNvSpPr txBox="1"/>
          <p:nvPr/>
        </p:nvSpPr>
        <p:spPr>
          <a:xfrm>
            <a:off x="333388" y="246958"/>
            <a:ext cx="3195961"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ko-KR" altLang="en-US" sz="2400" b="1" dirty="0"/>
              <a:t>신약시대 예루살렘</a:t>
            </a:r>
          </a:p>
        </p:txBody>
      </p:sp>
      <p:sp>
        <p:nvSpPr>
          <p:cNvPr id="8" name="제목 7">
            <a:extLst>
              <a:ext uri="{FF2B5EF4-FFF2-40B4-BE49-F238E27FC236}">
                <a16:creationId xmlns:a16="http://schemas.microsoft.com/office/drawing/2014/main" id="{D113641A-9A49-611C-8697-D3EEE92D889D}"/>
              </a:ext>
            </a:extLst>
          </p:cNvPr>
          <p:cNvSpPr txBox="1">
            <a:spLocks noGrp="1"/>
          </p:cNvSpPr>
          <p:nvPr>
            <p:ph type="title"/>
          </p:nvPr>
        </p:nvSpPr>
        <p:spPr>
          <a:xfrm>
            <a:off x="6198487" y="301507"/>
            <a:ext cx="2920753" cy="4247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ko-KR" altLang="en-US" sz="2400" b="1" dirty="0"/>
              <a:t>현재 예루살렘</a:t>
            </a:r>
          </a:p>
        </p:txBody>
      </p:sp>
    </p:spTree>
    <p:extLst>
      <p:ext uri="{BB962C8B-B14F-4D97-AF65-F5344CB8AC3E}">
        <p14:creationId xmlns:p14="http://schemas.microsoft.com/office/powerpoint/2010/main" val="429185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fade">
                                      <p:cBhvr>
                                        <p:cTn id="26" dur="500"/>
                                        <p:tgtEl>
                                          <p:spTgt spid="410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798</Words>
  <Application>Microsoft Office PowerPoint</Application>
  <PresentationFormat>와이드스크린</PresentationFormat>
  <Paragraphs>75</Paragraphs>
  <Slides>14</Slides>
  <Notes>0</Notes>
  <HiddenSlides>0</HiddenSlides>
  <MMClips>1</MMClips>
  <ScaleCrop>false</ScaleCrop>
  <HeadingPairs>
    <vt:vector size="6" baseType="variant">
      <vt:variant>
        <vt:lpstr>사용한 글꼴</vt:lpstr>
      </vt:variant>
      <vt:variant>
        <vt:i4>13</vt:i4>
      </vt:variant>
      <vt:variant>
        <vt:lpstr>테마</vt:lpstr>
      </vt:variant>
      <vt:variant>
        <vt:i4>1</vt:i4>
      </vt:variant>
      <vt:variant>
        <vt:lpstr>슬라이드 제목</vt:lpstr>
      </vt:variant>
      <vt:variant>
        <vt:i4>14</vt:i4>
      </vt:variant>
    </vt:vector>
  </HeadingPairs>
  <TitlesOfParts>
    <vt:vector size="28" baseType="lpstr">
      <vt:lpstr>&amp;quot</vt:lpstr>
      <vt:lpstr>굴림,seoul,helvetica</vt:lpstr>
      <vt:lpstr>맑은 고딕</vt:lpstr>
      <vt:lpstr>한컴 윤고딕 240</vt:lpstr>
      <vt:lpstr>한컴 윤고딕 250</vt:lpstr>
      <vt:lpstr>한컴 윤고딕 740</vt:lpstr>
      <vt:lpstr>한컴 윤체 L</vt:lpstr>
      <vt:lpstr>한컴 윤체 M</vt:lpstr>
      <vt:lpstr>휴먼모음T</vt:lpstr>
      <vt:lpstr>휴먼옛체</vt:lpstr>
      <vt:lpstr>휴먼편지체</vt:lpstr>
      <vt:lpstr>Arial</vt:lpstr>
      <vt:lpstr>Wingdings</vt:lpstr>
      <vt:lpstr>Office 테마</vt:lpstr>
      <vt:lpstr>이스라엘, 하마스 전쟁 - 마지막 때 분별 </vt:lpstr>
      <vt:lpstr>PowerPoint 프레젠테이션</vt:lpstr>
      <vt:lpstr>PowerPoint 프레젠테이션</vt:lpstr>
      <vt:lpstr>PowerPoint 프레젠테이션</vt:lpstr>
      <vt:lpstr>이스라엘에게 가나안 땅(현 이스라엘 지역)을 주시겠다는 언약(약 40회)은 여전히 유효 (이스라엘이 교회로 대체된 것(대체신학)이 아님) </vt:lpstr>
      <vt:lpstr>이스라엘 영토 회복 말씀(교회 천년왕국 예언)</vt:lpstr>
      <vt:lpstr>역사상 이스라엘은 3번 가나안(현 이스라엘)땅에 돌아왔다. </vt:lpstr>
      <vt:lpstr>하마스 작전명 “알아크사 홍수(Al Aqsa Flood)”</vt:lpstr>
      <vt:lpstr>현재 예루살렘</vt:lpstr>
      <vt:lpstr>최근 유대인, 무슬림 알아크사 충돌 </vt:lpstr>
      <vt:lpstr>이스라엘의 성전 재건 진행 상황 </vt:lpstr>
      <vt:lpstr>PowerPoint 프레젠테이션</vt:lpstr>
      <vt:lpstr>마지막 때 셋째 성전 7년 환난 전(또는 환란기 전반)에 건립</vt:lpstr>
      <vt:lpstr>정리</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이스라엘 하마스 전쟁 - 마지막 때 분별</dc:title>
  <dc:creator>임시</dc:creator>
  <cp:lastModifiedBy>김동진</cp:lastModifiedBy>
  <cp:revision>12</cp:revision>
  <dcterms:created xsi:type="dcterms:W3CDTF">2023-10-14T04:53:18Z</dcterms:created>
  <dcterms:modified xsi:type="dcterms:W3CDTF">2024-02-27T08:20:45Z</dcterms:modified>
</cp:coreProperties>
</file>