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7" r:id="rId4"/>
    <p:sldId id="268" r:id="rId5"/>
    <p:sldId id="265" r:id="rId6"/>
    <p:sldId id="261" r:id="rId7"/>
    <p:sldId id="259" r:id="rId8"/>
    <p:sldId id="260" r:id="rId9"/>
    <p:sldId id="263" r:id="rId10"/>
    <p:sldId id="270" r:id="rId11"/>
    <p:sldId id="269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66" d="100"/>
          <a:sy n="66" d="100"/>
        </p:scale>
        <p:origin x="749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C064-2270-4A0B-B70C-36C6A80ACC64}" type="datetimeFigureOut">
              <a:rPr lang="ko-KR" altLang="en-US" smtClean="0"/>
              <a:t>2014-08-20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6100-89DF-4141-8598-FA0B9BAE19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3904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C064-2270-4A0B-B70C-36C6A80ACC64}" type="datetimeFigureOut">
              <a:rPr lang="ko-KR" altLang="en-US" smtClean="0"/>
              <a:t>2014-08-20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6100-89DF-4141-8598-FA0B9BAE19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0206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C064-2270-4A0B-B70C-36C6A80ACC64}" type="datetimeFigureOut">
              <a:rPr lang="ko-KR" altLang="en-US" smtClean="0"/>
              <a:t>2014-08-20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6100-89DF-4141-8598-FA0B9BAE19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8233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C064-2270-4A0B-B70C-36C6A80ACC64}" type="datetimeFigureOut">
              <a:rPr lang="ko-KR" altLang="en-US" smtClean="0"/>
              <a:t>2014-08-20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6100-89DF-4141-8598-FA0B9BAE19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300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C064-2270-4A0B-B70C-36C6A80ACC64}" type="datetimeFigureOut">
              <a:rPr lang="ko-KR" altLang="en-US" smtClean="0"/>
              <a:t>2014-08-20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6100-89DF-4141-8598-FA0B9BAE19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7656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C064-2270-4A0B-B70C-36C6A80ACC64}" type="datetimeFigureOut">
              <a:rPr lang="ko-KR" altLang="en-US" smtClean="0"/>
              <a:t>2014-08-20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6100-89DF-4141-8598-FA0B9BAE19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028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C064-2270-4A0B-B70C-36C6A80ACC64}" type="datetimeFigureOut">
              <a:rPr lang="ko-KR" altLang="en-US" smtClean="0"/>
              <a:t>2014-08-20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6100-89DF-4141-8598-FA0B9BAE19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805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C064-2270-4A0B-B70C-36C6A80ACC64}" type="datetimeFigureOut">
              <a:rPr lang="ko-KR" altLang="en-US" smtClean="0"/>
              <a:t>2014-08-20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6100-89DF-4141-8598-FA0B9BAE19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1628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C064-2270-4A0B-B70C-36C6A80ACC64}" type="datetimeFigureOut">
              <a:rPr lang="ko-KR" altLang="en-US" smtClean="0"/>
              <a:t>2014-08-20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6100-89DF-4141-8598-FA0B9BAE19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45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C064-2270-4A0B-B70C-36C6A80ACC64}" type="datetimeFigureOut">
              <a:rPr lang="ko-KR" altLang="en-US" smtClean="0"/>
              <a:t>2014-08-20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6100-89DF-4141-8598-FA0B9BAE19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950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C064-2270-4A0B-B70C-36C6A80ACC64}" type="datetimeFigureOut">
              <a:rPr lang="ko-KR" altLang="en-US" smtClean="0"/>
              <a:t>2014-08-20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6100-89DF-4141-8598-FA0B9BAE19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871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9C064-2270-4A0B-B70C-36C6A80ACC64}" type="datetimeFigureOut">
              <a:rPr lang="ko-KR" altLang="en-US" smtClean="0"/>
              <a:t>2014-08-20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D6100-89DF-4141-8598-FA0B9BAE19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5835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7200" b="1" dirty="0" smtClean="0"/>
              <a:t>2014</a:t>
            </a:r>
            <a:r>
              <a:rPr lang="ko-KR" altLang="en-US" sz="7200" b="1" dirty="0" smtClean="0"/>
              <a:t>년 </a:t>
            </a:r>
            <a:r>
              <a:rPr lang="ko-KR" altLang="en-US" sz="7200" b="1" dirty="0" smtClean="0"/>
              <a:t>상반기</a:t>
            </a:r>
            <a:r>
              <a:rPr lang="en-US" altLang="ko-KR" sz="7200" b="1" dirty="0" smtClean="0"/>
              <a:t/>
            </a:r>
            <a:br>
              <a:rPr lang="en-US" altLang="ko-KR" sz="7200" b="1" dirty="0" smtClean="0"/>
            </a:br>
            <a:r>
              <a:rPr lang="ko-KR" altLang="en-US" sz="7200" b="1" dirty="0" smtClean="0"/>
              <a:t>학생회 보고</a:t>
            </a:r>
            <a:endParaRPr lang="ko-KR" altLang="en-US" sz="7200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4282632"/>
            <a:ext cx="9144000" cy="2303363"/>
          </a:xfrm>
        </p:spPr>
        <p:txBody>
          <a:bodyPr>
            <a:normAutofit/>
          </a:bodyPr>
          <a:lstStyle/>
          <a:p>
            <a:endParaRPr lang="en-US" altLang="ko-KR" sz="3200" dirty="0" smtClean="0"/>
          </a:p>
          <a:p>
            <a:r>
              <a:rPr lang="en-US" altLang="ko-KR" sz="3200" b="1" dirty="0" smtClean="0"/>
              <a:t>2014</a:t>
            </a:r>
            <a:r>
              <a:rPr lang="ko-KR" altLang="en-US" sz="3200" b="1" dirty="0" smtClean="0"/>
              <a:t>년 </a:t>
            </a:r>
            <a:r>
              <a:rPr lang="en-US" altLang="ko-KR" sz="3200" b="1" dirty="0" smtClean="0"/>
              <a:t>8</a:t>
            </a:r>
            <a:r>
              <a:rPr lang="ko-KR" altLang="en-US" sz="3200" b="1" dirty="0" smtClean="0"/>
              <a:t>월 </a:t>
            </a:r>
            <a:r>
              <a:rPr lang="en-US" altLang="ko-KR" sz="3200" b="1" dirty="0" smtClean="0"/>
              <a:t>24</a:t>
            </a:r>
            <a:r>
              <a:rPr lang="ko-KR" altLang="en-US" sz="3200" b="1" dirty="0" smtClean="0"/>
              <a:t>일</a:t>
            </a:r>
            <a:endParaRPr lang="en-US" altLang="ko-KR" sz="3200" b="1" dirty="0" smtClean="0"/>
          </a:p>
          <a:p>
            <a:r>
              <a:rPr lang="ko-KR" altLang="en-US" sz="3200" b="1" dirty="0" smtClean="0">
                <a:solidFill>
                  <a:schemeClr val="accent6">
                    <a:lumMod val="50000"/>
                  </a:schemeClr>
                </a:solidFill>
              </a:rPr>
              <a:t>경기 광주 교회</a:t>
            </a:r>
            <a:endParaRPr lang="en-US" altLang="ko-KR" sz="3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83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학생회 교사로서 학부모님들께</a:t>
            </a:r>
            <a:r>
              <a:rPr lang="en-US" altLang="ko-KR" dirty="0" smtClean="0"/>
              <a:t>: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특별</a:t>
            </a:r>
            <a:r>
              <a:rPr lang="ko-KR" altLang="en-US" dirty="0"/>
              <a:t>한 </a:t>
            </a:r>
            <a:r>
              <a:rPr lang="ko-KR" altLang="en-US" dirty="0" smtClean="0"/>
              <a:t>일이 없는 한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학생회에 빠지지 않도록 인도해주세요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dirty="0" smtClean="0"/>
              <a:t>QT</a:t>
            </a:r>
            <a:r>
              <a:rPr lang="ko-KR" altLang="en-US" dirty="0" smtClean="0"/>
              <a:t>를 통한 지속적인 말씀의 씨앗이 뿌려질 수 있도록 인도해주세요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일주일</a:t>
            </a:r>
            <a:r>
              <a:rPr lang="ko-KR" altLang="en-US" dirty="0"/>
              <a:t>에 </a:t>
            </a:r>
            <a:r>
              <a:rPr lang="ko-KR" altLang="en-US" dirty="0" smtClean="0"/>
              <a:t>마태복음 </a:t>
            </a:r>
            <a:r>
              <a:rPr lang="en-US" altLang="ko-KR" dirty="0" smtClean="0"/>
              <a:t>1</a:t>
            </a:r>
            <a:r>
              <a:rPr lang="ko-KR" altLang="en-US" dirty="0" smtClean="0"/>
              <a:t>장씩 반복해서 읽도록 하고 있습니다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ko-KR" altLang="en-US" dirty="0" smtClean="0"/>
              <a:t>자녀의 영혼 상태를 보시고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학생회에 이런 말씀을 전해주셨으면 좋겠다는 피드백을 주시면 적극 반영하겠습니다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55383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앞으로</a:t>
            </a:r>
            <a:r>
              <a:rPr lang="ko-KR" altLang="en-US" dirty="0"/>
              <a:t>의 </a:t>
            </a:r>
            <a:r>
              <a:rPr lang="ko-KR" altLang="en-US" dirty="0" smtClean="0"/>
              <a:t>학생회 섬김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매달 마지막 주</a:t>
            </a:r>
            <a:r>
              <a:rPr lang="en-US" altLang="ko-KR" dirty="0" smtClean="0"/>
              <a:t>: </a:t>
            </a:r>
            <a:r>
              <a:rPr lang="ko-KR" altLang="en-US" dirty="0" smtClean="0"/>
              <a:t>주님 주신 마음 따라서 학생들에게 합당한 주제를 놓고 말씀 선포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하나님의 살아계심</a:t>
            </a:r>
            <a:r>
              <a:rPr lang="en-US" altLang="ko-KR" dirty="0" smtClean="0"/>
              <a:t>/</a:t>
            </a:r>
            <a:r>
              <a:rPr lang="ko-KR" altLang="en-US" dirty="0" smtClean="0"/>
              <a:t>성경이 사실인가</a:t>
            </a:r>
            <a:r>
              <a:rPr lang="en-US" altLang="ko-KR" dirty="0" smtClean="0"/>
              <a:t>?</a:t>
            </a:r>
          </a:p>
          <a:p>
            <a:pPr lvl="1"/>
            <a:r>
              <a:rPr lang="ko-KR" altLang="en-US" dirty="0" smtClean="0"/>
              <a:t>주님</a:t>
            </a:r>
            <a:r>
              <a:rPr lang="ko-KR" altLang="en-US" dirty="0"/>
              <a:t>을 </a:t>
            </a:r>
            <a:r>
              <a:rPr lang="ko-KR" altLang="en-US" dirty="0" smtClean="0"/>
              <a:t>영접하는 부분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ko-KR" altLang="en-US" dirty="0" smtClean="0"/>
              <a:t>오후 학생들 활동이 활성화 될 수 있도록 장을 마련해줄 예정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재미있는 학생회가 되도록 구체적인 방안 고려 예정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모이</a:t>
            </a:r>
            <a:r>
              <a:rPr lang="ko-KR" altLang="en-US" dirty="0"/>
              <a:t>는 </a:t>
            </a:r>
            <a:r>
              <a:rPr lang="ko-KR" altLang="en-US" dirty="0" smtClean="0"/>
              <a:t>장소 변경 예정 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규모있고</a:t>
            </a:r>
            <a:r>
              <a:rPr lang="ko-KR" altLang="en-US" dirty="0" smtClean="0"/>
              <a:t> 잘 정돈된 </a:t>
            </a:r>
            <a:r>
              <a:rPr lang="ko-KR" altLang="en-US" dirty="0" err="1" smtClean="0"/>
              <a:t>커피숖</a:t>
            </a:r>
            <a:r>
              <a:rPr lang="en-US" altLang="ko-KR" dirty="0" smtClean="0"/>
              <a:t>; </a:t>
            </a:r>
            <a:r>
              <a:rPr lang="ko-KR" altLang="en-US" dirty="0" smtClean="0"/>
              <a:t>거리문제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다</a:t>
            </a:r>
            <a:r>
              <a:rPr lang="ko-KR" altLang="en-US" dirty="0"/>
              <a:t>음 </a:t>
            </a:r>
            <a:r>
              <a:rPr lang="ko-KR" altLang="en-US" dirty="0" smtClean="0"/>
              <a:t>주에 테스트로 시행해보고 최종 결정 예정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50991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학생회 현황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학생회 시행 기간 및 활동 내용</a:t>
            </a:r>
            <a:endParaRPr lang="en-US" altLang="ko-KR" dirty="0" smtClean="0"/>
          </a:p>
          <a:p>
            <a:pPr lvl="1"/>
            <a:r>
              <a:rPr lang="ko-KR" altLang="en-US" dirty="0"/>
              <a:t>총 </a:t>
            </a:r>
            <a:r>
              <a:rPr lang="en-US" altLang="ko-KR" dirty="0" smtClean="0"/>
              <a:t>13</a:t>
            </a:r>
            <a:r>
              <a:rPr lang="ko-KR" altLang="en-US" dirty="0" smtClean="0"/>
              <a:t>주 </a:t>
            </a:r>
            <a:r>
              <a:rPr lang="en-US" altLang="ko-KR" dirty="0" smtClean="0"/>
              <a:t>(</a:t>
            </a:r>
            <a:r>
              <a:rPr lang="ko-KR" altLang="en-US" dirty="0" smtClean="0"/>
              <a:t>약 </a:t>
            </a:r>
            <a:r>
              <a:rPr lang="en-US" altLang="ko-KR" dirty="0" smtClean="0"/>
              <a:t>3</a:t>
            </a:r>
            <a:r>
              <a:rPr lang="ko-KR" altLang="en-US" dirty="0" smtClean="0"/>
              <a:t>달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기본적인 활동</a:t>
            </a:r>
            <a:endParaRPr lang="en-US" altLang="ko-KR" dirty="0"/>
          </a:p>
          <a:p>
            <a:pPr lvl="2"/>
            <a:r>
              <a:rPr lang="ko-KR" altLang="en-US" dirty="0" smtClean="0"/>
              <a:t>분반 중심의 교제 </a:t>
            </a:r>
            <a:r>
              <a:rPr lang="en-US" altLang="ko-KR" dirty="0" smtClean="0"/>
              <a:t>(</a:t>
            </a:r>
            <a:r>
              <a:rPr lang="ko-KR" altLang="en-US" dirty="0"/>
              <a:t>한 </a:t>
            </a:r>
            <a:r>
              <a:rPr lang="ko-KR" altLang="en-US" dirty="0" smtClean="0"/>
              <a:t>주 마태복음 </a:t>
            </a:r>
            <a:r>
              <a:rPr lang="en-US" altLang="ko-KR" dirty="0" smtClean="0"/>
              <a:t>1</a:t>
            </a:r>
            <a:r>
              <a:rPr lang="ko-KR" altLang="en-US" dirty="0" smtClean="0"/>
              <a:t>장씩 자유롭게 교제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특별활동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7/13: </a:t>
            </a:r>
            <a:r>
              <a:rPr lang="ko-KR" altLang="en-US" dirty="0" smtClean="0"/>
              <a:t>대중문화 </a:t>
            </a:r>
            <a:r>
              <a:rPr lang="en-US" altLang="ko-KR" dirty="0" smtClean="0"/>
              <a:t>(</a:t>
            </a:r>
            <a:r>
              <a:rPr lang="ko-KR" altLang="en-US" dirty="0" smtClean="0"/>
              <a:t>이지용 형제</a:t>
            </a:r>
            <a:r>
              <a:rPr lang="en-US" altLang="ko-KR" dirty="0" smtClean="0"/>
              <a:t>)</a:t>
            </a:r>
          </a:p>
          <a:p>
            <a:pPr lvl="2"/>
            <a:r>
              <a:rPr lang="en-US" altLang="ko-KR" dirty="0" smtClean="0"/>
              <a:t>8/2~4: </a:t>
            </a:r>
            <a:r>
              <a:rPr lang="ko-KR" altLang="en-US" dirty="0" smtClean="0"/>
              <a:t>학생회 여름수련회</a:t>
            </a:r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758815"/>
              </p:ext>
            </p:extLst>
          </p:nvPr>
        </p:nvGraphicFramePr>
        <p:xfrm>
          <a:off x="1385454" y="4672831"/>
          <a:ext cx="8127999" cy="2026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시간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내용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비고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09:40~09:50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광고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09:50~10:40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분반 교제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13:00~14:00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학생회 교사 교제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점심식사 하며 자유롭게 학생회 방향이나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이슈들 교제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378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학생회 분반</a:t>
            </a: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011936"/>
              </p:ext>
            </p:extLst>
          </p:nvPr>
        </p:nvGraphicFramePr>
        <p:xfrm>
          <a:off x="0" y="1770207"/>
          <a:ext cx="12192000" cy="539452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961093">
                <a:tc>
                  <a:txBody>
                    <a:bodyPr/>
                    <a:lstStyle/>
                    <a:p>
                      <a:pPr algn="ctr"/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/>
                        <a:t>김동현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/>
                        <a:t>임준서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/>
                        <a:t>최상원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/>
                        <a:t>이지원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/>
                        <a:t>임지수</a:t>
                      </a:r>
                      <a:r>
                        <a:rPr lang="en-US" altLang="ko-KR" sz="2800" dirty="0" smtClean="0"/>
                        <a:t>/</a:t>
                      </a:r>
                      <a:r>
                        <a:rPr lang="ko-KR" altLang="en-US" sz="2800" dirty="0" smtClean="0"/>
                        <a:t>이준호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/>
                        <a:t>조재환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/>
                        <a:t>조국환</a:t>
                      </a:r>
                      <a:r>
                        <a:rPr lang="en-US" altLang="ko-KR" sz="2800" dirty="0" smtClean="0"/>
                        <a:t>/</a:t>
                      </a:r>
                      <a:r>
                        <a:rPr lang="ko-KR" altLang="en-US" sz="2800" dirty="0" smtClean="0"/>
                        <a:t>김철한</a:t>
                      </a:r>
                      <a:endParaRPr lang="ko-KR" altLang="en-US" sz="2800" dirty="0"/>
                    </a:p>
                  </a:txBody>
                  <a:tcPr/>
                </a:tc>
              </a:tr>
              <a:tr h="443342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/>
                        <a:t>학생</a:t>
                      </a:r>
                      <a:endParaRPr lang="en-US" altLang="ko-KR" sz="2800" dirty="0" smtClean="0"/>
                    </a:p>
                    <a:p>
                      <a:pPr algn="ctr" latinLnBrk="1"/>
                      <a:r>
                        <a:rPr lang="ko-KR" altLang="en-US" sz="2800" dirty="0" smtClean="0"/>
                        <a:t>명단</a:t>
                      </a:r>
                      <a:endParaRPr lang="ko-KR" altLang="en-US" sz="2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/>
                        <a:t>김우용</a:t>
                      </a:r>
                      <a:endParaRPr lang="en-US" altLang="ko-KR" sz="2800" dirty="0" smtClean="0"/>
                    </a:p>
                    <a:p>
                      <a:pPr algn="ctr" latinLnBrk="1"/>
                      <a:endParaRPr lang="en-US" altLang="ko-KR" sz="2800" dirty="0" smtClean="0"/>
                    </a:p>
                    <a:p>
                      <a:pPr algn="ctr" latinLnBrk="1"/>
                      <a:r>
                        <a:rPr lang="ko-KR" altLang="en-US" sz="2800" dirty="0" err="1" smtClean="0"/>
                        <a:t>조주안</a:t>
                      </a:r>
                      <a:endParaRPr lang="en-US" altLang="ko-KR" sz="2800" dirty="0" smtClean="0"/>
                    </a:p>
                    <a:p>
                      <a:pPr algn="ctr" latinLnBrk="1"/>
                      <a:endParaRPr lang="en-US" altLang="ko-KR" sz="2800" dirty="0" smtClean="0"/>
                    </a:p>
                    <a:p>
                      <a:pPr algn="ctr" latinLnBrk="1"/>
                      <a:r>
                        <a:rPr lang="ko-KR" altLang="en-US" sz="2800" dirty="0" smtClean="0"/>
                        <a:t>정재권</a:t>
                      </a:r>
                      <a:endParaRPr lang="en-US" altLang="ko-KR" sz="2800" dirty="0" smtClean="0"/>
                    </a:p>
                    <a:p>
                      <a:pPr algn="ctr" latinLnBrk="1"/>
                      <a:endParaRPr lang="en-US" altLang="ko-KR" sz="2800" dirty="0" smtClean="0"/>
                    </a:p>
                    <a:p>
                      <a:pPr algn="ctr" latinLnBrk="1"/>
                      <a:r>
                        <a:rPr lang="ko-KR" altLang="en-US" sz="2800" dirty="0" smtClean="0"/>
                        <a:t>김주희</a:t>
                      </a:r>
                      <a:endParaRPr lang="en-US" altLang="ko-KR" sz="2800" dirty="0" smtClean="0"/>
                    </a:p>
                    <a:p>
                      <a:pPr algn="ctr" latinLnBrk="1"/>
                      <a:endParaRPr lang="en-US" altLang="ko-KR" sz="2800" dirty="0" smtClean="0"/>
                    </a:p>
                    <a:p>
                      <a:pPr algn="ctr" latinLnBrk="1"/>
                      <a:r>
                        <a:rPr lang="ko-KR" altLang="en-US" sz="2800" dirty="0" smtClean="0"/>
                        <a:t>이상현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/>
                        <a:t>오은혜</a:t>
                      </a:r>
                      <a:endParaRPr lang="en-US" altLang="ko-KR" sz="2800" dirty="0" smtClean="0"/>
                    </a:p>
                    <a:p>
                      <a:pPr algn="ctr" latinLnBrk="1"/>
                      <a:endParaRPr lang="en-US" altLang="ko-KR" sz="2800" dirty="0" smtClean="0"/>
                    </a:p>
                    <a:p>
                      <a:pPr algn="ctr" latinLnBrk="1"/>
                      <a:r>
                        <a:rPr lang="ko-KR" altLang="en-US" sz="2800" dirty="0" smtClean="0"/>
                        <a:t>오혜림</a:t>
                      </a:r>
                      <a:endParaRPr lang="en-US" altLang="ko-KR" sz="2800" dirty="0" smtClean="0"/>
                    </a:p>
                    <a:p>
                      <a:pPr algn="ctr" latinLnBrk="1"/>
                      <a:endParaRPr lang="en-US" altLang="ko-KR" sz="2800" dirty="0" smtClean="0"/>
                    </a:p>
                    <a:p>
                      <a:pPr algn="ctr" latinLnBrk="1"/>
                      <a:r>
                        <a:rPr lang="ko-KR" altLang="en-US" sz="2800" dirty="0" smtClean="0"/>
                        <a:t>김석찬</a:t>
                      </a:r>
                      <a:endParaRPr lang="en-US" altLang="ko-KR" sz="2800" dirty="0" smtClean="0"/>
                    </a:p>
                    <a:p>
                      <a:pPr algn="ctr" latinLnBrk="1"/>
                      <a:endParaRPr lang="en-US" altLang="ko-KR" sz="2800" dirty="0" smtClean="0"/>
                    </a:p>
                    <a:p>
                      <a:pPr algn="ctr" latinLnBrk="1"/>
                      <a:r>
                        <a:rPr lang="ko-KR" altLang="en-US" sz="2800" dirty="0" smtClean="0"/>
                        <a:t>김수인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/>
                        <a:t>이민하</a:t>
                      </a:r>
                      <a:endParaRPr lang="en-US" altLang="ko-KR" sz="2800" dirty="0" smtClean="0"/>
                    </a:p>
                    <a:p>
                      <a:pPr algn="ctr" latinLnBrk="1"/>
                      <a:endParaRPr lang="en-US" altLang="ko-KR" sz="2800" dirty="0" smtClean="0"/>
                    </a:p>
                    <a:p>
                      <a:pPr algn="ctr" latinLnBrk="1"/>
                      <a:r>
                        <a:rPr lang="ko-KR" altLang="en-US" sz="2800" dirty="0" smtClean="0"/>
                        <a:t>박연</a:t>
                      </a:r>
                      <a:endParaRPr lang="en-US" altLang="ko-KR" sz="2800" dirty="0" smtClean="0"/>
                    </a:p>
                    <a:p>
                      <a:pPr algn="ctr" latinLnBrk="1"/>
                      <a:endParaRPr lang="en-US" altLang="ko-KR" sz="2800" dirty="0" smtClean="0"/>
                    </a:p>
                    <a:p>
                      <a:pPr algn="ctr" latinLnBrk="1"/>
                      <a:r>
                        <a:rPr lang="ko-KR" altLang="en-US" sz="2800" dirty="0" smtClean="0"/>
                        <a:t>홍승연</a:t>
                      </a:r>
                      <a:endParaRPr lang="en-US" altLang="ko-KR" sz="2800" dirty="0" smtClean="0"/>
                    </a:p>
                    <a:p>
                      <a:pPr algn="ctr" latinLnBrk="1"/>
                      <a:endParaRPr lang="en-US" altLang="ko-KR" sz="2800" dirty="0" smtClean="0"/>
                    </a:p>
                    <a:p>
                      <a:pPr algn="ctr" latinLnBrk="1"/>
                      <a:r>
                        <a:rPr lang="ko-KR" altLang="en-US" sz="2800" dirty="0" smtClean="0"/>
                        <a:t>최진열</a:t>
                      </a:r>
                      <a:endParaRPr lang="en-US" altLang="ko-KR" sz="2800" dirty="0" smtClean="0"/>
                    </a:p>
                    <a:p>
                      <a:pPr algn="ctr" latinLnBrk="1"/>
                      <a:endParaRPr lang="en-US" altLang="ko-KR" sz="2800" dirty="0" smtClean="0"/>
                    </a:p>
                    <a:p>
                      <a:pPr algn="ctr" latinLnBrk="1"/>
                      <a:r>
                        <a:rPr lang="ko-KR" altLang="en-US" sz="2800" dirty="0" smtClean="0"/>
                        <a:t>오기영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err="1" smtClean="0"/>
                        <a:t>박해울</a:t>
                      </a:r>
                      <a:endParaRPr lang="en-US" altLang="ko-KR" sz="2800" dirty="0" smtClean="0"/>
                    </a:p>
                    <a:p>
                      <a:pPr algn="ctr" latinLnBrk="1"/>
                      <a:endParaRPr lang="en-US" altLang="ko-KR" sz="2800" dirty="0" smtClean="0"/>
                    </a:p>
                    <a:p>
                      <a:pPr algn="ctr" latinLnBrk="1"/>
                      <a:r>
                        <a:rPr lang="ko-KR" altLang="en-US" sz="2800" dirty="0" smtClean="0"/>
                        <a:t>김예진</a:t>
                      </a:r>
                      <a:endParaRPr lang="en-US" altLang="ko-KR" sz="2800" dirty="0" smtClean="0"/>
                    </a:p>
                    <a:p>
                      <a:pPr algn="ctr" latinLnBrk="1"/>
                      <a:endParaRPr lang="en-US" altLang="ko-KR" sz="2800" dirty="0" smtClean="0"/>
                    </a:p>
                    <a:p>
                      <a:pPr algn="ctr" latinLnBrk="1"/>
                      <a:r>
                        <a:rPr lang="ko-KR" altLang="en-US" sz="2800" dirty="0" smtClean="0"/>
                        <a:t>이소영</a:t>
                      </a:r>
                      <a:endParaRPr lang="en-US" altLang="ko-KR" sz="2800" dirty="0" smtClean="0"/>
                    </a:p>
                    <a:p>
                      <a:pPr algn="ctr" latinLnBrk="1"/>
                      <a:endParaRPr lang="en-US" altLang="ko-KR" sz="2800" dirty="0" smtClean="0"/>
                    </a:p>
                    <a:p>
                      <a:pPr algn="ctr" latinLnBrk="1"/>
                      <a:r>
                        <a:rPr lang="ko-KR" altLang="en-US" sz="2800" dirty="0" smtClean="0"/>
                        <a:t>김혜인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/>
                        <a:t>김영찬</a:t>
                      </a:r>
                      <a:endParaRPr lang="en-US" altLang="ko-KR" sz="2800" dirty="0" smtClean="0"/>
                    </a:p>
                    <a:p>
                      <a:pPr algn="ctr" latinLnBrk="1"/>
                      <a:endParaRPr lang="en-US" altLang="ko-KR" sz="2800" dirty="0" smtClean="0"/>
                    </a:p>
                    <a:p>
                      <a:pPr algn="ctr" latinLnBrk="1"/>
                      <a:r>
                        <a:rPr lang="ko-KR" altLang="en-US" sz="2800" dirty="0" smtClean="0"/>
                        <a:t>장하영</a:t>
                      </a:r>
                      <a:endParaRPr lang="en-US" altLang="ko-KR" sz="2800" dirty="0" smtClean="0"/>
                    </a:p>
                    <a:p>
                      <a:pPr algn="ctr" latinLnBrk="1"/>
                      <a:endParaRPr lang="en-US" altLang="ko-KR" sz="2800" dirty="0" smtClean="0"/>
                    </a:p>
                    <a:p>
                      <a:pPr algn="ctr" latinLnBrk="1"/>
                      <a:r>
                        <a:rPr lang="ko-KR" altLang="en-US" sz="2800" dirty="0" smtClean="0"/>
                        <a:t>김시은</a:t>
                      </a:r>
                      <a:endParaRPr lang="en-US" altLang="ko-KR" sz="2800" dirty="0" smtClean="0"/>
                    </a:p>
                    <a:p>
                      <a:pPr algn="ctr" latinLnBrk="1"/>
                      <a:endParaRPr lang="en-US" altLang="ko-KR" sz="2800" dirty="0" smtClean="0"/>
                    </a:p>
                    <a:p>
                      <a:pPr algn="ctr" latinLnBrk="1"/>
                      <a:r>
                        <a:rPr lang="ko-KR" altLang="en-US" sz="2800" dirty="0" err="1" smtClean="0"/>
                        <a:t>김예정</a:t>
                      </a:r>
                      <a:endParaRPr lang="en-US" altLang="ko-KR" sz="2800" dirty="0" smtClean="0"/>
                    </a:p>
                    <a:p>
                      <a:pPr algn="ctr" latinLnBrk="1"/>
                      <a:endParaRPr lang="en-US" altLang="ko-KR" sz="2800" dirty="0" smtClean="0"/>
                    </a:p>
                    <a:p>
                      <a:pPr algn="ctr" latinLnBrk="1"/>
                      <a:r>
                        <a:rPr lang="ko-KR" altLang="en-US" sz="2800" dirty="0" smtClean="0"/>
                        <a:t>박민영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/>
                        <a:t>장두영</a:t>
                      </a:r>
                      <a:endParaRPr lang="en-US" altLang="ko-KR" sz="2800" dirty="0" smtClean="0"/>
                    </a:p>
                    <a:p>
                      <a:pPr algn="ctr" latinLnBrk="1"/>
                      <a:endParaRPr lang="en-US" altLang="ko-KR" sz="2800" dirty="0" smtClean="0"/>
                    </a:p>
                    <a:p>
                      <a:pPr algn="ctr" latinLnBrk="1"/>
                      <a:r>
                        <a:rPr lang="ko-KR" altLang="en-US" sz="2800" dirty="0" err="1" smtClean="0"/>
                        <a:t>김채인</a:t>
                      </a:r>
                      <a:endParaRPr lang="en-US" altLang="ko-KR" sz="2800" dirty="0" smtClean="0"/>
                    </a:p>
                    <a:p>
                      <a:pPr algn="ctr" latinLnBrk="1"/>
                      <a:endParaRPr lang="en-US" altLang="ko-KR" sz="2800" dirty="0" smtClean="0"/>
                    </a:p>
                    <a:p>
                      <a:pPr algn="ctr" latinLnBrk="1"/>
                      <a:r>
                        <a:rPr lang="ko-KR" altLang="en-US" sz="2800" dirty="0" err="1" smtClean="0"/>
                        <a:t>김선인</a:t>
                      </a:r>
                      <a:endParaRPr lang="en-US" altLang="ko-KR" sz="2800" dirty="0" smtClean="0"/>
                    </a:p>
                    <a:p>
                      <a:pPr algn="ctr" latinLnBrk="1"/>
                      <a:endParaRPr lang="en-US" altLang="ko-KR" sz="2800" dirty="0" smtClean="0"/>
                    </a:p>
                    <a:p>
                      <a:pPr algn="ctr" latinLnBrk="1"/>
                      <a:r>
                        <a:rPr lang="ko-KR" altLang="en-US" sz="2800" dirty="0" smtClean="0"/>
                        <a:t>박민성</a:t>
                      </a:r>
                      <a:endParaRPr lang="en-US" altLang="ko-KR" sz="2800" dirty="0" smtClean="0"/>
                    </a:p>
                    <a:p>
                      <a:pPr algn="ctr" latinLnBrk="1"/>
                      <a:endParaRPr lang="en-US" altLang="ko-KR" sz="2800" dirty="0" smtClean="0"/>
                    </a:p>
                    <a:p>
                      <a:pPr algn="ctr" latinLnBrk="1"/>
                      <a:r>
                        <a:rPr lang="ko-KR" altLang="en-US" sz="2800" dirty="0" smtClean="0"/>
                        <a:t>안상은</a:t>
                      </a:r>
                      <a:endParaRPr lang="en-US" altLang="ko-KR" sz="2800" dirty="0" smtClean="0"/>
                    </a:p>
                    <a:p>
                      <a:pPr algn="ctr" latinLnBrk="1"/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/>
                        <a:t>최진주</a:t>
                      </a:r>
                      <a:endParaRPr lang="en-US" altLang="ko-KR" sz="2800" dirty="0" smtClean="0"/>
                    </a:p>
                    <a:p>
                      <a:pPr algn="ctr" latinLnBrk="1"/>
                      <a:endParaRPr lang="en-US" altLang="ko-KR" sz="2800" dirty="0" smtClean="0"/>
                    </a:p>
                    <a:p>
                      <a:pPr algn="ctr" latinLnBrk="1"/>
                      <a:r>
                        <a:rPr lang="ko-KR" altLang="en-US" sz="2800" dirty="0" smtClean="0"/>
                        <a:t>안시은</a:t>
                      </a:r>
                      <a:endParaRPr lang="en-US" altLang="ko-KR" sz="2800" dirty="0" smtClean="0"/>
                    </a:p>
                    <a:p>
                      <a:pPr algn="ctr" latinLnBrk="1"/>
                      <a:endParaRPr lang="en-US" altLang="ko-KR" sz="2800" dirty="0" smtClean="0"/>
                    </a:p>
                    <a:p>
                      <a:pPr algn="ctr" latinLnBrk="1"/>
                      <a:r>
                        <a:rPr lang="ko-KR" altLang="en-US" sz="2800" dirty="0" smtClean="0"/>
                        <a:t>이시은</a:t>
                      </a:r>
                      <a:endParaRPr lang="en-US" altLang="ko-KR" sz="2800" dirty="0" smtClean="0"/>
                    </a:p>
                    <a:p>
                      <a:pPr algn="ctr" latinLnBrk="1"/>
                      <a:endParaRPr lang="en-US" altLang="ko-KR" sz="2800" dirty="0" smtClean="0"/>
                    </a:p>
                    <a:p>
                      <a:pPr algn="ctr" latinLnBrk="1"/>
                      <a:r>
                        <a:rPr lang="ko-KR" altLang="en-US" sz="2800" dirty="0" smtClean="0"/>
                        <a:t>강동현</a:t>
                      </a:r>
                      <a:endParaRPr lang="en-US" altLang="ko-KR" sz="2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650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학생회 분반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홍상범 형제님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선한사마리아원</a:t>
            </a:r>
            <a:r>
              <a:rPr lang="ko-KR" altLang="en-US" dirty="0" smtClean="0"/>
              <a:t> 정기적인 복음 선포 감당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학생</a:t>
            </a:r>
            <a:r>
              <a:rPr lang="ko-KR" altLang="en-US" dirty="0"/>
              <a:t>회 </a:t>
            </a:r>
            <a:r>
              <a:rPr lang="ko-KR" altLang="en-US" dirty="0" smtClean="0"/>
              <a:t>교사 자리 비울 때 도움 역할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주님 주신 마음 따라 늦게 온 학생 </a:t>
            </a:r>
            <a:r>
              <a:rPr lang="en-US" altLang="ko-KR" dirty="0" smtClean="0"/>
              <a:t>1</a:t>
            </a:r>
            <a:r>
              <a:rPr lang="ko-KR" altLang="en-US" dirty="0" smtClean="0"/>
              <a:t>명과 개인 상담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ko-KR" altLang="en-US" dirty="0" smtClean="0"/>
              <a:t>분반 교사의 자질 문제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분반이 교사의 자질에 영향을 받는 건 사실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현재 학생들의 영혼 상태와 분반 교사와의 밀접한 교제를 위해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인당 학생수를 줄이고자 시행했음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분</a:t>
            </a:r>
            <a:r>
              <a:rPr lang="ko-KR" altLang="en-US" dirty="0"/>
              <a:t>반 </a:t>
            </a:r>
            <a:r>
              <a:rPr lang="ko-KR" altLang="en-US" dirty="0" smtClean="0"/>
              <a:t>나눔 전에 교사들이 충분히 교제하고 분반을 인도할 수 있도록 하고 있음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b="1" dirty="0" smtClean="0">
                <a:solidFill>
                  <a:srgbClr val="0070C0"/>
                </a:solidFill>
              </a:rPr>
              <a:t>[</a:t>
            </a:r>
            <a:r>
              <a:rPr lang="ko-KR" altLang="en-US" b="1" dirty="0" smtClean="0">
                <a:solidFill>
                  <a:srgbClr val="0070C0"/>
                </a:solidFill>
              </a:rPr>
              <a:t>무엇보다 교사들의 영육간에 강건함과 주의 능력으로 섬길 수 있도록 기도 부탁합니다</a:t>
            </a:r>
            <a:r>
              <a:rPr lang="en-US" altLang="ko-KR" b="1" dirty="0" smtClean="0">
                <a:solidFill>
                  <a:srgbClr val="0070C0"/>
                </a:solidFill>
              </a:rPr>
              <a:t>.]</a:t>
            </a:r>
            <a:endParaRPr lang="en-US" altLang="ko-K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026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학생회에 학생들은</a:t>
            </a:r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ko-KR" altLang="en-US" dirty="0"/>
              <a:t>학생회에서 하지 </a:t>
            </a:r>
            <a:r>
              <a:rPr lang="ko-KR" altLang="en-US" dirty="0" smtClean="0"/>
              <a:t>말아야 할 </a:t>
            </a:r>
            <a:r>
              <a:rPr lang="ko-KR" altLang="en-US" dirty="0"/>
              <a:t>것들</a:t>
            </a:r>
          </a:p>
          <a:p>
            <a:pPr marL="0" indent="0">
              <a:buNone/>
            </a:pPr>
            <a:r>
              <a:rPr lang="en-US" altLang="ko-KR" dirty="0" smtClean="0"/>
              <a:t> - </a:t>
            </a:r>
            <a:r>
              <a:rPr lang="ko-KR" altLang="en-US" dirty="0" err="1" smtClean="0"/>
              <a:t>스마트폰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싸움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강제적인 것들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독재정권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연애질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담배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- </a:t>
            </a:r>
            <a:r>
              <a:rPr lang="ko-KR" altLang="en-US" dirty="0"/>
              <a:t>남학생</a:t>
            </a:r>
            <a:r>
              <a:rPr lang="en-US" altLang="ko-KR" dirty="0"/>
              <a:t>: </a:t>
            </a:r>
            <a:r>
              <a:rPr lang="ko-KR" altLang="en-US" dirty="0"/>
              <a:t>단연 축구</a:t>
            </a:r>
            <a:r>
              <a:rPr lang="en-US" altLang="ko-KR" dirty="0"/>
              <a:t>!!, </a:t>
            </a:r>
            <a:r>
              <a:rPr lang="ko-KR" altLang="en-US" dirty="0"/>
              <a:t>농구</a:t>
            </a:r>
          </a:p>
          <a:p>
            <a:pPr marL="0" indent="0">
              <a:buNone/>
            </a:pPr>
            <a:r>
              <a:rPr lang="en-US" altLang="ko-KR" dirty="0" smtClean="0"/>
              <a:t> - </a:t>
            </a:r>
            <a:r>
              <a:rPr lang="ko-KR" altLang="en-US" dirty="0"/>
              <a:t>여학생</a:t>
            </a:r>
            <a:r>
              <a:rPr lang="en-US" altLang="ko-KR" dirty="0"/>
              <a:t>: </a:t>
            </a:r>
            <a:r>
              <a:rPr lang="ko-KR" altLang="en-US" dirty="0"/>
              <a:t>피구</a:t>
            </a:r>
            <a:r>
              <a:rPr lang="en-US" altLang="ko-KR" dirty="0"/>
              <a:t>, </a:t>
            </a:r>
            <a:r>
              <a:rPr lang="ko-KR" altLang="en-US" dirty="0"/>
              <a:t>밴드부</a:t>
            </a:r>
            <a:r>
              <a:rPr lang="en-US" altLang="ko-KR" dirty="0"/>
              <a:t>, </a:t>
            </a:r>
            <a:r>
              <a:rPr lang="ko-KR" altLang="en-US" dirty="0"/>
              <a:t>배드민턴</a:t>
            </a:r>
            <a:r>
              <a:rPr lang="en-US" altLang="ko-KR" dirty="0"/>
              <a:t>, </a:t>
            </a:r>
            <a:r>
              <a:rPr lang="ko-KR" altLang="en-US" dirty="0"/>
              <a:t>요리 </a:t>
            </a:r>
            <a:r>
              <a:rPr lang="en-US" altLang="ko-KR" dirty="0"/>
              <a:t>(</a:t>
            </a:r>
            <a:r>
              <a:rPr lang="ko-KR" altLang="en-US" dirty="0"/>
              <a:t>쿠키</a:t>
            </a:r>
            <a:r>
              <a:rPr lang="en-US" altLang="ko-KR" dirty="0"/>
              <a:t>, </a:t>
            </a:r>
            <a:r>
              <a:rPr lang="ko-KR" altLang="en-US" dirty="0"/>
              <a:t>분식</a:t>
            </a:r>
            <a:r>
              <a:rPr lang="en-US" altLang="ko-KR" dirty="0" smtClean="0"/>
              <a:t>)</a:t>
            </a:r>
          </a:p>
          <a:p>
            <a:pPr marL="0" indent="0">
              <a:buNone/>
            </a:pPr>
            <a:endParaRPr lang="en-US" altLang="ko-KR" dirty="0"/>
          </a:p>
          <a:p>
            <a:r>
              <a:rPr lang="ko-KR" altLang="en-US" dirty="0" smtClean="0"/>
              <a:t>학생들은 재미있는 것을 원한다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학생들은 강제적으로 운영하는 것을 원치 않는다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pPr marL="0" indent="0">
              <a:buNone/>
            </a:pPr>
            <a:r>
              <a:rPr lang="en-US" altLang="ko-KR" b="1" dirty="0" smtClean="0">
                <a:solidFill>
                  <a:srgbClr val="0070C0"/>
                </a:solidFill>
              </a:rPr>
              <a:t>[</a:t>
            </a:r>
            <a:r>
              <a:rPr lang="ko-KR" altLang="en-US" b="1" dirty="0" smtClean="0">
                <a:solidFill>
                  <a:srgbClr val="0070C0"/>
                </a:solidFill>
              </a:rPr>
              <a:t>중고등학생의 영혼을 주님께 조심스럽게 올려드리도록 섬기는 것을 기도하고 준비할 필요가 있음</a:t>
            </a:r>
            <a:r>
              <a:rPr lang="en-US" altLang="ko-KR" b="1" dirty="0" smtClean="0">
                <a:solidFill>
                  <a:srgbClr val="0070C0"/>
                </a:solidFill>
              </a:rPr>
              <a:t>.]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64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_x232666768" descr="DRW0000153811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172" y="228600"/>
            <a:ext cx="3609697" cy="385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99317" y="-1166813"/>
            <a:ext cx="29972496" cy="8523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7" name="_x232666848" descr="DRW0000153811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600"/>
            <a:ext cx="5619843" cy="5471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_x232845920" descr="DRW00001538117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87" y="4314290"/>
            <a:ext cx="5121256" cy="248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2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여름 수련회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97227" y="1690688"/>
            <a:ext cx="10515600" cy="5167312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주제</a:t>
            </a:r>
            <a:r>
              <a:rPr lang="en-US" altLang="ko-KR" dirty="0" smtClean="0"/>
              <a:t>: ‘</a:t>
            </a:r>
            <a:r>
              <a:rPr lang="ko-KR" altLang="en-US" dirty="0" smtClean="0"/>
              <a:t>죄</a:t>
            </a:r>
            <a:r>
              <a:rPr lang="en-US" altLang="ko-KR" dirty="0" smtClean="0"/>
              <a:t>‘</a:t>
            </a:r>
          </a:p>
          <a:p>
            <a:r>
              <a:rPr lang="ko-KR" altLang="en-US" dirty="0" smtClean="0"/>
              <a:t>말씀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홍상범 형제님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하나님의 시간표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김철한 형제님</a:t>
            </a:r>
            <a:r>
              <a:rPr lang="en-US" altLang="ko-KR" dirty="0" smtClean="0"/>
              <a:t>: </a:t>
            </a:r>
            <a:r>
              <a:rPr lang="ko-KR" altLang="en-US" dirty="0" smtClean="0"/>
              <a:t>지옥과 하나님의 심판</a:t>
            </a:r>
            <a:r>
              <a:rPr lang="en-US" altLang="ko-KR" dirty="0" smtClean="0"/>
              <a:t>/</a:t>
            </a:r>
            <a:r>
              <a:rPr lang="ko-KR" altLang="en-US" dirty="0" smtClean="0"/>
              <a:t>우리들의 하나님 앞에서의 실상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이준호 형제님</a:t>
            </a:r>
            <a:r>
              <a:rPr lang="en-US" altLang="ko-KR" dirty="0" smtClean="0"/>
              <a:t>: </a:t>
            </a:r>
            <a:r>
              <a:rPr lang="ko-KR" altLang="en-US" dirty="0" smtClean="0"/>
              <a:t>사람의 근본적인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죄</a:t>
            </a:r>
            <a:r>
              <a:rPr lang="en-US" altLang="ko-KR" dirty="0" smtClean="0"/>
              <a:t>‘</a:t>
            </a:r>
          </a:p>
          <a:p>
            <a:r>
              <a:rPr lang="ko-KR" altLang="en-US" dirty="0" err="1" smtClean="0"/>
              <a:t>방봐라방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음란방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욕설방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노래</a:t>
            </a:r>
            <a:r>
              <a:rPr lang="ko-KR" altLang="en-US" dirty="0"/>
              <a:t>방 </a:t>
            </a:r>
            <a:r>
              <a:rPr lang="en-US" altLang="ko-KR" dirty="0" smtClean="0"/>
              <a:t>(</a:t>
            </a:r>
            <a:r>
              <a:rPr lang="ko-KR" altLang="en-US" dirty="0" smtClean="0"/>
              <a:t>대중문화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err="1" smtClean="0"/>
              <a:t>불순종방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마지막방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ko-KR" altLang="en-US" dirty="0" smtClean="0"/>
              <a:t>당신은 예수 그리스도를 십자가에 못박은 자가 누구인지 아십니까</a:t>
            </a:r>
            <a:r>
              <a:rPr lang="en-US" altLang="ko-KR" dirty="0" smtClean="0"/>
              <a:t>?) – </a:t>
            </a:r>
            <a:r>
              <a:rPr lang="ko-KR" altLang="en-US" dirty="0" smtClean="0"/>
              <a:t>자신의 지은 죄를 솔직히 </a:t>
            </a:r>
            <a:r>
              <a:rPr lang="ko-KR" altLang="en-US" dirty="0" err="1" smtClean="0"/>
              <a:t>포스트잇에</a:t>
            </a:r>
            <a:r>
              <a:rPr lang="ko-KR" altLang="en-US" dirty="0" smtClean="0"/>
              <a:t> 써서 십자가에 붙이고 거울에 비친 자신을 어둠 가운데서 보게 함으로 마무리</a:t>
            </a:r>
            <a:r>
              <a:rPr lang="en-US" altLang="ko-KR" dirty="0" smtClean="0"/>
              <a:t>!!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58805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[</a:t>
            </a:r>
            <a:r>
              <a:rPr lang="ko-KR" altLang="en-US" dirty="0" err="1" smtClean="0"/>
              <a:t>조편성</a:t>
            </a:r>
            <a:r>
              <a:rPr lang="en-US" altLang="ko-KR" dirty="0" smtClean="0"/>
              <a:t>] </a:t>
            </a:r>
            <a:r>
              <a:rPr lang="ko-KR" altLang="en-US" dirty="0" err="1" smtClean="0"/>
              <a:t>방봐라방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조</a:t>
            </a:r>
            <a:r>
              <a:rPr lang="en-US" altLang="ko-KR" dirty="0" smtClean="0"/>
              <a:t>: </a:t>
            </a:r>
            <a:r>
              <a:rPr lang="ko-KR" altLang="en-US" dirty="0" smtClean="0"/>
              <a:t>박연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홍승현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최진열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박민성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이민하</a:t>
            </a:r>
            <a:r>
              <a:rPr lang="en-US" altLang="ko-KR" dirty="0" smtClean="0"/>
              <a:t>,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김영찬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장하영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장두영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김선인</a:t>
            </a:r>
            <a:endParaRPr lang="en-US" altLang="ko-KR" dirty="0" smtClean="0"/>
          </a:p>
          <a:p>
            <a:r>
              <a:rPr lang="en-US" altLang="ko-KR" dirty="0" smtClean="0"/>
              <a:t>2</a:t>
            </a:r>
            <a:r>
              <a:rPr lang="ko-KR" altLang="en-US" dirty="0" smtClean="0"/>
              <a:t>조</a:t>
            </a:r>
            <a:r>
              <a:rPr lang="en-US" altLang="ko-KR" dirty="0" smtClean="0"/>
              <a:t>: </a:t>
            </a:r>
            <a:r>
              <a:rPr lang="ko-KR" altLang="en-US" dirty="0" smtClean="0"/>
              <a:t>김시은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박민영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김예정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안상은</a:t>
            </a:r>
            <a:r>
              <a:rPr lang="en-US" altLang="ko-KR" dirty="0" smtClean="0"/>
              <a:t>, </a:t>
            </a:r>
            <a:r>
              <a:rPr lang="ko-KR" altLang="en-US" dirty="0" smtClean="0"/>
              <a:t>김수인</a:t>
            </a:r>
            <a:endParaRPr lang="en-US" altLang="ko-KR" dirty="0" smtClean="0"/>
          </a:p>
          <a:p>
            <a:r>
              <a:rPr lang="en-US" altLang="ko-KR" dirty="0" smtClean="0"/>
              <a:t>3</a:t>
            </a:r>
            <a:r>
              <a:rPr lang="ko-KR" altLang="en-US" dirty="0" smtClean="0"/>
              <a:t>조</a:t>
            </a:r>
            <a:r>
              <a:rPr lang="en-US" altLang="ko-KR" dirty="0" smtClean="0"/>
              <a:t>: </a:t>
            </a:r>
            <a:r>
              <a:rPr lang="ko-KR" altLang="en-US" dirty="0" smtClean="0"/>
              <a:t>김예진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오은혜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오혜림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이소영</a:t>
            </a:r>
            <a:r>
              <a:rPr lang="en-US" altLang="ko-KR" dirty="0" smtClean="0"/>
              <a:t>, </a:t>
            </a:r>
            <a:r>
              <a:rPr lang="ko-KR" altLang="en-US" dirty="0" smtClean="0"/>
              <a:t>김주희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박해울</a:t>
            </a:r>
            <a:endParaRPr lang="en-US" altLang="ko-KR" dirty="0" smtClean="0"/>
          </a:p>
          <a:p>
            <a:r>
              <a:rPr lang="en-US" altLang="ko-KR" dirty="0" smtClean="0"/>
              <a:t>4</a:t>
            </a:r>
            <a:r>
              <a:rPr lang="ko-KR" altLang="en-US" dirty="0" smtClean="0"/>
              <a:t>조</a:t>
            </a:r>
            <a:r>
              <a:rPr lang="en-US" altLang="ko-KR" dirty="0" smtClean="0"/>
              <a:t>: </a:t>
            </a:r>
            <a:r>
              <a:rPr lang="ko-KR" altLang="en-US" dirty="0" smtClean="0"/>
              <a:t>김우용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정재권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박병준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강동현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김석찬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김지솔</a:t>
            </a:r>
            <a:endParaRPr lang="en-US" altLang="ko-KR" dirty="0" smtClean="0"/>
          </a:p>
          <a:p>
            <a:endParaRPr lang="en-US" altLang="ko-KR" dirty="0"/>
          </a:p>
          <a:p>
            <a:pPr marL="0" indent="0">
              <a:buNone/>
            </a:pPr>
            <a:r>
              <a:rPr lang="en-US" altLang="ko-KR" b="1" dirty="0" smtClean="0">
                <a:solidFill>
                  <a:srgbClr val="0070C0"/>
                </a:solidFill>
              </a:rPr>
              <a:t>[</a:t>
            </a:r>
            <a:r>
              <a:rPr lang="ko-KR" altLang="en-US" b="1" dirty="0" smtClean="0">
                <a:solidFill>
                  <a:srgbClr val="0070C0"/>
                </a:solidFill>
              </a:rPr>
              <a:t>방의 성격상</a:t>
            </a:r>
            <a:r>
              <a:rPr lang="en-US" altLang="ko-KR" b="1" dirty="0" smtClean="0">
                <a:solidFill>
                  <a:srgbClr val="0070C0"/>
                </a:solidFill>
              </a:rPr>
              <a:t>, </a:t>
            </a:r>
            <a:r>
              <a:rPr lang="ko-KR" altLang="en-US" b="1" dirty="0" smtClean="0">
                <a:solidFill>
                  <a:srgbClr val="0070C0"/>
                </a:solidFill>
              </a:rPr>
              <a:t>성별 구분</a:t>
            </a:r>
            <a:r>
              <a:rPr lang="en-US" altLang="ko-KR" b="1" dirty="0" smtClean="0">
                <a:solidFill>
                  <a:srgbClr val="0070C0"/>
                </a:solidFill>
              </a:rPr>
              <a:t>/</a:t>
            </a:r>
            <a:r>
              <a:rPr lang="ko-KR" altLang="en-US" b="1" dirty="0" smtClean="0">
                <a:solidFill>
                  <a:srgbClr val="0070C0"/>
                </a:solidFill>
              </a:rPr>
              <a:t>학년 구분하여 운영</a:t>
            </a:r>
            <a:r>
              <a:rPr lang="en-US" altLang="ko-KR" b="1" dirty="0">
                <a:solidFill>
                  <a:srgbClr val="0070C0"/>
                </a:solidFill>
              </a:rPr>
              <a:t>]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1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669775" y="477078"/>
            <a:ext cx="4386469" cy="1948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400" dirty="0" smtClean="0"/>
              <a:t>물 가</a:t>
            </a:r>
            <a:endParaRPr lang="ko-KR" altLang="en-US" sz="5400" dirty="0"/>
          </a:p>
        </p:txBody>
      </p:sp>
      <p:sp>
        <p:nvSpPr>
          <p:cNvPr id="5" name="직사각형 4"/>
          <p:cNvSpPr/>
          <p:nvPr/>
        </p:nvSpPr>
        <p:spPr>
          <a:xfrm>
            <a:off x="6493567" y="2623930"/>
            <a:ext cx="4386469" cy="1166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/>
              <a:t>3</a:t>
            </a:r>
            <a:r>
              <a:rPr lang="ko-KR" altLang="en-US" sz="3600" dirty="0" err="1" smtClean="0"/>
              <a:t>번방</a:t>
            </a:r>
            <a:endParaRPr lang="ko-KR" altLang="en-US" sz="3600" dirty="0"/>
          </a:p>
        </p:txBody>
      </p:sp>
      <p:sp>
        <p:nvSpPr>
          <p:cNvPr id="6" name="직사각형 5"/>
          <p:cNvSpPr/>
          <p:nvPr/>
        </p:nvSpPr>
        <p:spPr>
          <a:xfrm>
            <a:off x="1669775" y="2816086"/>
            <a:ext cx="2160103" cy="1948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/>
              <a:t>학생회</a:t>
            </a:r>
            <a:endParaRPr lang="en-US" altLang="ko-KR" sz="3200" dirty="0" smtClean="0"/>
          </a:p>
          <a:p>
            <a:pPr algn="ctr"/>
            <a:r>
              <a:rPr lang="ko-KR" altLang="en-US" sz="3200" dirty="0" smtClean="0"/>
              <a:t>강당</a:t>
            </a:r>
            <a:endParaRPr lang="en-US" altLang="ko-KR" sz="3200" dirty="0" smtClean="0"/>
          </a:p>
          <a:p>
            <a:pPr algn="ctr"/>
            <a:r>
              <a:rPr lang="en-US" altLang="ko-KR" sz="3200" dirty="0" smtClean="0"/>
              <a:t>(4</a:t>
            </a:r>
            <a:r>
              <a:rPr lang="ko-KR" altLang="en-US" sz="3200" dirty="0" err="1" smtClean="0"/>
              <a:t>번방</a:t>
            </a:r>
            <a:r>
              <a:rPr lang="en-US" altLang="ko-KR" sz="3200" dirty="0" smtClean="0"/>
              <a:t>)</a:t>
            </a:r>
            <a:endParaRPr lang="ko-KR" altLang="en-US" sz="3200" dirty="0"/>
          </a:p>
        </p:txBody>
      </p:sp>
      <p:sp>
        <p:nvSpPr>
          <p:cNvPr id="7" name="직사각형 6"/>
          <p:cNvSpPr/>
          <p:nvPr/>
        </p:nvSpPr>
        <p:spPr>
          <a:xfrm>
            <a:off x="6036368" y="4452731"/>
            <a:ext cx="1020416" cy="1166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출입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금지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7209185" y="4452731"/>
            <a:ext cx="1020416" cy="1166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1</a:t>
            </a:r>
            <a:r>
              <a:rPr lang="ko-KR" altLang="en-US" sz="2400" dirty="0" err="1" smtClean="0"/>
              <a:t>번방</a:t>
            </a:r>
            <a:endParaRPr lang="ko-KR" altLang="en-US" sz="2400" dirty="0"/>
          </a:p>
        </p:txBody>
      </p:sp>
      <p:sp>
        <p:nvSpPr>
          <p:cNvPr id="9" name="직사각형 8"/>
          <p:cNvSpPr/>
          <p:nvPr/>
        </p:nvSpPr>
        <p:spPr>
          <a:xfrm>
            <a:off x="8382002" y="4452730"/>
            <a:ext cx="1020416" cy="1166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2</a:t>
            </a:r>
            <a:r>
              <a:rPr lang="ko-KR" altLang="en-US" sz="2400" dirty="0" err="1" smtClean="0"/>
              <a:t>번방</a:t>
            </a:r>
            <a:endParaRPr lang="ko-KR" altLang="en-US" sz="2400" dirty="0"/>
          </a:p>
        </p:txBody>
      </p:sp>
      <p:sp>
        <p:nvSpPr>
          <p:cNvPr id="10" name="직사각형 9"/>
          <p:cNvSpPr/>
          <p:nvPr/>
        </p:nvSpPr>
        <p:spPr>
          <a:xfrm>
            <a:off x="9614455" y="4452729"/>
            <a:ext cx="1020416" cy="1166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err="1" smtClean="0"/>
              <a:t>마지막방</a:t>
            </a:r>
            <a:endParaRPr lang="ko-KR" altLang="en-US" sz="2400" dirty="0"/>
          </a:p>
        </p:txBody>
      </p:sp>
      <p:sp>
        <p:nvSpPr>
          <p:cNvPr id="11" name="직사각형 10"/>
          <p:cNvSpPr/>
          <p:nvPr/>
        </p:nvSpPr>
        <p:spPr>
          <a:xfrm>
            <a:off x="10787272" y="4452729"/>
            <a:ext cx="1020416" cy="1166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err="1" smtClean="0"/>
              <a:t>마지막방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54937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548</Words>
  <Application>Microsoft Office PowerPoint</Application>
  <PresentationFormat>와이드스크린</PresentationFormat>
  <Paragraphs>160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4" baseType="lpstr">
      <vt:lpstr>맑은 고딕</vt:lpstr>
      <vt:lpstr>Arial</vt:lpstr>
      <vt:lpstr>Office 테마</vt:lpstr>
      <vt:lpstr>2014년 상반기 학생회 보고</vt:lpstr>
      <vt:lpstr>학생회 현황</vt:lpstr>
      <vt:lpstr>학생회 분반</vt:lpstr>
      <vt:lpstr>학생회 분반</vt:lpstr>
      <vt:lpstr>학생회에 학생들은…</vt:lpstr>
      <vt:lpstr>PowerPoint 프레젠테이션</vt:lpstr>
      <vt:lpstr>여름 수련회</vt:lpstr>
      <vt:lpstr>[조편성] 방봐라방</vt:lpstr>
      <vt:lpstr>PowerPoint 프레젠테이션</vt:lpstr>
      <vt:lpstr>학생회 교사로서 학부모님들께:</vt:lpstr>
      <vt:lpstr>앞으로의 학생회 섬김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2014년 학생부 여름 수련회</dc:title>
  <dc:creator>swchoi</dc:creator>
  <cp:lastModifiedBy>swchoi</cp:lastModifiedBy>
  <cp:revision>32</cp:revision>
  <dcterms:created xsi:type="dcterms:W3CDTF">2014-08-02T01:54:13Z</dcterms:created>
  <dcterms:modified xsi:type="dcterms:W3CDTF">2014-08-20T00:10:09Z</dcterms:modified>
</cp:coreProperties>
</file>