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9" r:id="rId3"/>
    <p:sldId id="262" r:id="rId4"/>
    <p:sldId id="260" r:id="rId5"/>
    <p:sldId id="263" r:id="rId6"/>
    <p:sldId id="264" r:id="rId7"/>
    <p:sldId id="265" r:id="rId8"/>
    <p:sldId id="266" r:id="rId9"/>
    <p:sldId id="268" r:id="rId10"/>
    <p:sldId id="261" r:id="rId11"/>
    <p:sldId id="257" r:id="rId12"/>
    <p:sldId id="258" r:id="rId13"/>
    <p:sldId id="267" r:id="rId14"/>
    <p:sldId id="269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3FD7-16AD-4E59-9E4A-B92D423E3A40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091D-00F7-4F76-ACFE-73161C3FE1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18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85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42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43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13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50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93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88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18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17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64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70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12/8/2021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62C4BE-FA7B-4398-87BC-280B58050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/>
              <a:t>마가복음 서론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9FECD0-AA7C-4BD1-9663-B7E36FC45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2021.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12.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8.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광교남부교회 수요모임 </a:t>
            </a:r>
          </a:p>
        </p:txBody>
      </p:sp>
    </p:spTree>
    <p:extLst>
      <p:ext uri="{BB962C8B-B14F-4D97-AF65-F5344CB8AC3E}">
        <p14:creationId xmlns:p14="http://schemas.microsoft.com/office/powerpoint/2010/main" val="93335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10A011-2445-45D7-8ECE-F192D9FB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3017" y="3192051"/>
            <a:ext cx="6261918" cy="91121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누구든지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나를 </a:t>
            </a:r>
            <a:r>
              <a:rPr lang="ko-KR" altLang="en-US" sz="2400" b="0" i="0" dirty="0" err="1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따라오려거든</a:t>
            </a: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자기를 부인하고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자기 십자가를 지고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나를 따를 </a:t>
            </a:r>
            <a:r>
              <a:rPr lang="ko-KR" altLang="en-US" sz="2400" b="0" i="0" dirty="0" err="1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것이니라</a:t>
            </a:r>
            <a:br>
              <a:rPr lang="ko-KR" altLang="en-US" sz="1000" b="0" i="0" dirty="0">
                <a:solidFill>
                  <a:srgbClr val="556777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누구든지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자기 목숨을 구원하고자 하면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잃을 것이요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누구든지 나와 복음을 위하여 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자기 목숨을 잃으면 구원하리라</a:t>
            </a:r>
            <a:b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막</a:t>
            </a:r>
            <a:r>
              <a:rPr lang="en-US" altLang="ko-KR" sz="24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8:34-35) </a:t>
            </a:r>
            <a:br>
              <a:rPr lang="ko-KR" altLang="en-US" sz="1000" b="0" i="0" dirty="0">
                <a:solidFill>
                  <a:srgbClr val="556777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</a:br>
            <a:endParaRPr lang="ko-KR" altLang="en-US" sz="18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6416F4-1F43-4656-A77E-4416E633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61" y="3647661"/>
            <a:ext cx="4033896" cy="27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테마바이블 - [성지순례] 성 마가 교회">
            <a:extLst>
              <a:ext uri="{FF2B5EF4-FFF2-40B4-BE49-F238E27FC236}">
                <a16:creationId xmlns:a16="http://schemas.microsoft.com/office/drawing/2014/main" id="{BB0544F9-C59A-4A2C-AD6B-0FFCC908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39" y="655174"/>
            <a:ext cx="6380900" cy="31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AA6289-44CB-4537-B778-8E98DF62CD1F}"/>
              </a:ext>
            </a:extLst>
          </p:cNvPr>
          <p:cNvSpPr txBox="1"/>
          <p:nvPr/>
        </p:nvSpPr>
        <p:spPr>
          <a:xfrm>
            <a:off x="958168" y="354631"/>
            <a:ext cx="368340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/>
              <a:t>마가의</a:t>
            </a:r>
            <a:r>
              <a:rPr lang="ko-KR" altLang="en-US" sz="4000" b="1" dirty="0"/>
              <a:t> 순교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CF4C5-1F73-4CA8-80E9-0DB98335F39C}"/>
              </a:ext>
            </a:extLst>
          </p:cNvPr>
          <p:cNvSpPr txBox="1"/>
          <p:nvPr/>
        </p:nvSpPr>
        <p:spPr>
          <a:xfrm>
            <a:off x="5634765" y="185354"/>
            <a:ext cx="59147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마가 기념 교회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이집트 알렉산드리아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6D76B-36FA-426F-91BF-F91002638ADE}"/>
              </a:ext>
            </a:extLst>
          </p:cNvPr>
          <p:cNvSpPr txBox="1"/>
          <p:nvPr/>
        </p:nvSpPr>
        <p:spPr>
          <a:xfrm>
            <a:off x="5009322" y="3647661"/>
            <a:ext cx="2471891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로마 군인들에게 끌려가는 마가</a:t>
            </a:r>
            <a:endParaRPr lang="en-US" altLang="ko-KR" sz="20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sz="20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ko-KR" altLang="en-US" sz="2000" b="1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마가는</a:t>
            </a:r>
            <a:r>
              <a:rPr lang="ko-KR" altLang="en-US" sz="2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말에 </a:t>
            </a:r>
            <a:r>
              <a:rPr lang="ko-KR" altLang="en-US" sz="2000" b="1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끌려다니다가</a:t>
            </a:r>
            <a:r>
              <a:rPr lang="ko-KR" altLang="en-US" sz="2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2000" b="1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순교했다고전해진다</a:t>
            </a:r>
            <a:endParaRPr lang="en-US" altLang="ko-KR" sz="20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sz="2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(AD68)</a:t>
            </a:r>
            <a:endParaRPr lang="ko-KR" altLang="en-US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74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CNT 마가복음">
            <a:extLst>
              <a:ext uri="{FF2B5EF4-FFF2-40B4-BE49-F238E27FC236}">
                <a16:creationId xmlns:a16="http://schemas.microsoft.com/office/drawing/2014/main" id="{99EF19CC-F50B-4BC9-9384-7507B289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08" y="1960052"/>
            <a:ext cx="2665355" cy="43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GTC 마가복음">
            <a:extLst>
              <a:ext uri="{FF2B5EF4-FFF2-40B4-BE49-F238E27FC236}">
                <a16:creationId xmlns:a16="http://schemas.microsoft.com/office/drawing/2014/main" id="{79700F17-9F3F-4852-A919-9A770A07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8" y="1960052"/>
            <a:ext cx="2940571" cy="44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NTC 마가복음">
            <a:extLst>
              <a:ext uri="{FF2B5EF4-FFF2-40B4-BE49-F238E27FC236}">
                <a16:creationId xmlns:a16="http://schemas.microsoft.com/office/drawing/2014/main" id="{F6028B24-A1B5-4E6A-A0EF-78C3AE1F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54" y="2019958"/>
            <a:ext cx="2738746" cy="4258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C403E-E341-495D-90CC-46801A83A1B4}"/>
              </a:ext>
            </a:extLst>
          </p:cNvPr>
          <p:cNvSpPr txBox="1"/>
          <p:nvPr/>
        </p:nvSpPr>
        <p:spPr>
          <a:xfrm>
            <a:off x="3974096" y="1209711"/>
            <a:ext cx="150506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accent1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추천</a:t>
            </a:r>
            <a:r>
              <a:rPr lang="ko-KR" altLang="en-US" dirty="0"/>
              <a:t> </a:t>
            </a:r>
          </a:p>
        </p:txBody>
      </p:sp>
      <p:pic>
        <p:nvPicPr>
          <p:cNvPr id="1032" name="Picture 8" descr="강해로 푸는 마가복음">
            <a:extLst>
              <a:ext uri="{FF2B5EF4-FFF2-40B4-BE49-F238E27FC236}">
                <a16:creationId xmlns:a16="http://schemas.microsoft.com/office/drawing/2014/main" id="{29A5604F-CC23-4817-B0D2-B75F529E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087" y="2002354"/>
            <a:ext cx="2738745" cy="42765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8929F6F1-2FA4-458D-B562-882E6ED0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23" y="215154"/>
            <a:ext cx="11635409" cy="72794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o-KR" altLang="en-US" b="1" dirty="0"/>
              <a:t>마가복음 교사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F1ABF-7FE1-4784-BFBD-815C46336A9D}"/>
              </a:ext>
            </a:extLst>
          </p:cNvPr>
          <p:cNvSpPr txBox="1"/>
          <p:nvPr/>
        </p:nvSpPr>
        <p:spPr>
          <a:xfrm>
            <a:off x="4849925" y="430073"/>
            <a:ext cx="7342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i="0" dirty="0">
                <a:solidFill>
                  <a:schemeClr val="bg1"/>
                </a:solidFill>
                <a:effectLst/>
                <a:latin typeface="굴림,seoul,helvetica"/>
              </a:rPr>
              <a:t>“…</a:t>
            </a:r>
            <a:r>
              <a:rPr lang="ko-KR" altLang="en-US" sz="2200" b="1" i="0" dirty="0">
                <a:solidFill>
                  <a:schemeClr val="bg1"/>
                </a:solidFill>
                <a:effectLst/>
                <a:latin typeface="굴림,seoul,helvetica"/>
              </a:rPr>
              <a:t>책은 특별히 가죽 종이에 쓴 것을 가져오라</a:t>
            </a:r>
            <a:r>
              <a:rPr lang="en-US" altLang="ko-KR" sz="2200" b="1" i="0" dirty="0">
                <a:solidFill>
                  <a:schemeClr val="bg1"/>
                </a:solidFill>
                <a:effectLst/>
                <a:latin typeface="굴림,seoul,helvetica"/>
              </a:rPr>
              <a:t>”(</a:t>
            </a:r>
            <a:r>
              <a:rPr lang="ko-KR" altLang="en-US" sz="2200" b="1" i="0" dirty="0">
                <a:solidFill>
                  <a:schemeClr val="bg1"/>
                </a:solidFill>
                <a:effectLst/>
                <a:latin typeface="굴림,seoul,helvetica"/>
              </a:rPr>
              <a:t>딤후</a:t>
            </a:r>
            <a:r>
              <a:rPr lang="en-US" altLang="ko-KR" sz="2200" b="1" i="0" dirty="0">
                <a:solidFill>
                  <a:schemeClr val="bg1"/>
                </a:solidFill>
                <a:effectLst/>
                <a:latin typeface="굴림,seoul,helvetica"/>
              </a:rPr>
              <a:t>4:13)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성경해석">
            <a:extLst>
              <a:ext uri="{FF2B5EF4-FFF2-40B4-BE49-F238E27FC236}">
                <a16:creationId xmlns:a16="http://schemas.microsoft.com/office/drawing/2014/main" id="{9F5BE3D7-4A25-4150-93C4-0DDF5528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35" y="1207259"/>
            <a:ext cx="3885372" cy="50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4">
            <a:extLst>
              <a:ext uri="{FF2B5EF4-FFF2-40B4-BE49-F238E27FC236}">
                <a16:creationId xmlns:a16="http://schemas.microsoft.com/office/drawing/2014/main" id="{8C7D3330-A474-404F-9B3C-F9E04377716D}"/>
              </a:ext>
            </a:extLst>
          </p:cNvPr>
          <p:cNvSpPr txBox="1">
            <a:spLocks/>
          </p:cNvSpPr>
          <p:nvPr/>
        </p:nvSpPr>
        <p:spPr>
          <a:xfrm>
            <a:off x="902804" y="158466"/>
            <a:ext cx="10386392" cy="817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/>
              <a:t>  </a:t>
            </a:r>
            <a:r>
              <a:rPr lang="ko-KR" altLang="en-US" sz="4500" b="1" dirty="0"/>
              <a:t>성경해석 교사 </a:t>
            </a:r>
            <a:endParaRPr lang="ko-KR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9E473-C20A-421F-9E07-1F53895A65AB}"/>
              </a:ext>
            </a:extLst>
          </p:cNvPr>
          <p:cNvSpPr txBox="1"/>
          <p:nvPr/>
        </p:nvSpPr>
        <p:spPr>
          <a:xfrm>
            <a:off x="4260900" y="1649896"/>
            <a:ext cx="1847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C2E5D4-403E-4E25-A7AE-7E498697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6" y="1171508"/>
            <a:ext cx="3629619" cy="51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화살표: 왼쪽 4">
            <a:extLst>
              <a:ext uri="{FF2B5EF4-FFF2-40B4-BE49-F238E27FC236}">
                <a16:creationId xmlns:a16="http://schemas.microsoft.com/office/drawing/2014/main" id="{2CF5F06D-021D-43CB-98BF-C64C63274268}"/>
              </a:ext>
            </a:extLst>
          </p:cNvPr>
          <p:cNvSpPr/>
          <p:nvPr/>
        </p:nvSpPr>
        <p:spPr>
          <a:xfrm>
            <a:off x="4216557" y="1739348"/>
            <a:ext cx="2703443" cy="131790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교회 교육부 참고 도서 </a:t>
            </a:r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53F84112-8AE9-4590-8F50-80F0FE5B087B}"/>
              </a:ext>
            </a:extLst>
          </p:cNvPr>
          <p:cNvSpPr/>
          <p:nvPr/>
        </p:nvSpPr>
        <p:spPr>
          <a:xfrm>
            <a:off x="4216557" y="3070424"/>
            <a:ext cx="2412843" cy="1730176"/>
          </a:xfrm>
          <a:prstGeom prst="wedgeEllipseCallout">
            <a:avLst>
              <a:gd name="adj1" fmla="val -49165"/>
              <a:gd name="adj2" fmla="val 55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매주 </a:t>
            </a:r>
            <a:endParaRPr lang="en-US" altLang="ko-KR" sz="28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algn="ctr"/>
            <a:r>
              <a:rPr lang="ko-KR" altLang="en-US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한 두가지 원리 소개 </a:t>
            </a:r>
          </a:p>
        </p:txBody>
      </p:sp>
    </p:spTree>
    <p:extLst>
      <p:ext uri="{BB962C8B-B14F-4D97-AF65-F5344CB8AC3E}">
        <p14:creationId xmlns:p14="http://schemas.microsoft.com/office/powerpoint/2010/main" val="11962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B7452E-8717-42AA-8B52-EA8AA32B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05728"/>
            <a:ext cx="10678204" cy="84721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마가복음 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E12172-7FEA-4180-9D05-C0D9736DA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1288444"/>
            <a:ext cx="5748396" cy="52638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1. 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하나님의 아들 예수 그리스도의 복음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(1:1)</a:t>
            </a:r>
          </a:p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2. 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침례 요한의 예비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(2-8) </a:t>
            </a:r>
          </a:p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3.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 예수님의 침례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(9-11) </a:t>
            </a:r>
            <a:endParaRPr lang="en-US" altLang="ko-KR" sz="22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4. 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예수님의 시험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(12-13) 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“...</a:t>
            </a:r>
            <a:r>
              <a:rPr lang="ko-KR" altLang="en-US" sz="1600" b="1" dirty="0">
                <a:latin typeface="+mj-ea"/>
              </a:rPr>
              <a:t>짐승들과 함께 계시니</a:t>
            </a:r>
            <a:r>
              <a:rPr lang="en-US" altLang="ko-KR" sz="2400" b="1" dirty="0">
                <a:latin typeface="+mj-ea"/>
              </a:rPr>
              <a:t>”</a:t>
            </a:r>
            <a:endParaRPr lang="en-US" altLang="ko-KR" sz="22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5. 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복음 선포와 제자 삼으심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(14-20)</a:t>
            </a:r>
          </a:p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6. </a:t>
            </a:r>
            <a:r>
              <a:rPr lang="ko-KR" altLang="en-US" sz="2200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가버나움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 회당에서 가르치시고 귀신을 쫓으심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(21-28)</a:t>
            </a:r>
          </a:p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7. 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베드로의 장모를 고치시고 각종 병든 사람을 고치시고 귀신을 쫓으심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(28-39)</a:t>
            </a:r>
          </a:p>
          <a:p>
            <a:pPr>
              <a:lnSpc>
                <a:spcPct val="120000"/>
              </a:lnSpc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8.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 나병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피부병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 환자를 고치심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(40-45</a:t>
            </a:r>
            <a:r>
              <a:rPr lang="en-US" altLang="ko-KR" sz="2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) </a:t>
            </a:r>
            <a:r>
              <a:rPr lang="ko-KR" altLang="en-US" sz="1700" b="1" dirty="0">
                <a:latin typeface="+mn-ea"/>
              </a:rPr>
              <a:t> </a:t>
            </a:r>
            <a:endParaRPr lang="en-US" altLang="ko-KR" sz="1700" b="1" dirty="0">
              <a:latin typeface="+mn-ea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6DAD3DC-5643-48D0-A82B-F4C2455C32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25" y="3892362"/>
            <a:ext cx="3990228" cy="265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4336A-7E1C-4F6D-8923-80E0D22CEB2B}"/>
              </a:ext>
            </a:extLst>
          </p:cNvPr>
          <p:cNvSpPr txBox="1"/>
          <p:nvPr/>
        </p:nvSpPr>
        <p:spPr>
          <a:xfrm>
            <a:off x="7020910" y="1288445"/>
            <a:ext cx="4727142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sz="1800" b="1" i="0" dirty="0">
                <a:solidFill>
                  <a:srgbClr val="20202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짐승들과 함께 계시니 천사들이 </a:t>
            </a:r>
            <a:r>
              <a:rPr lang="ko-KR" altLang="en-US" sz="1800" b="1" i="0" dirty="0" err="1">
                <a:solidFill>
                  <a:srgbClr val="20202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수종들더라</a:t>
            </a:r>
            <a:r>
              <a:rPr lang="en-US" altLang="ko-KR" b="1" dirty="0">
                <a:solidFill>
                  <a:srgbClr val="20202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(13</a:t>
            </a:r>
            <a:r>
              <a:rPr lang="ko-KR" altLang="en-US" b="1" dirty="0">
                <a:solidFill>
                  <a:srgbClr val="20202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b="1" dirty="0">
                <a:solidFill>
                  <a:srgbClr val="20202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en-US" altLang="ko-KR" sz="1800" b="1" i="0" dirty="0">
              <a:solidFill>
                <a:srgbClr val="202020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l">
              <a:buFont typeface="+mj-lt"/>
              <a:buAutoNum type="arabicPeriod" startAt="11"/>
            </a:pP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그가 너를 위하여 그의 천사들을 명령하사 네 모든 </a:t>
            </a:r>
            <a:r>
              <a:rPr lang="ko-KR" altLang="en-US" sz="1800" b="0" i="0" u="none" strike="noStrike" dirty="0">
                <a:solidFill>
                  <a:srgbClr val="07009A"/>
                </a:solidFill>
                <a:effectLst/>
                <a:latin typeface="굴림,seoul,helvetica"/>
              </a:rPr>
              <a:t>길</a:t>
            </a: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에서 너를 </a:t>
            </a:r>
            <a:r>
              <a:rPr lang="ko-KR" altLang="en-US" sz="1800" b="0" i="0" u="none" strike="noStrike" dirty="0">
                <a:solidFill>
                  <a:srgbClr val="07009A"/>
                </a:solidFill>
                <a:effectLst/>
                <a:latin typeface="굴림,seoul,helvetica"/>
              </a:rPr>
              <a:t>지키게</a:t>
            </a: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 하심이라</a:t>
            </a:r>
            <a:endParaRPr lang="ko-KR" altLang="en-US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pPr algn="l">
              <a:buFont typeface="+mj-lt"/>
              <a:buAutoNum type="arabicPeriod" startAt="11"/>
            </a:pP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그들이 그들의 손으로 너를 붙들어 발이 돌에 부딪히지 아니하게 </a:t>
            </a:r>
            <a:r>
              <a:rPr lang="ko-KR" altLang="en-US" sz="1800" b="0" i="0" dirty="0" err="1">
                <a:solidFill>
                  <a:srgbClr val="202020"/>
                </a:solidFill>
                <a:effectLst/>
                <a:latin typeface="굴림,seoul,helvetica"/>
              </a:rPr>
              <a:t>하리로다</a:t>
            </a:r>
            <a:endParaRPr lang="ko-KR" altLang="en-US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pPr algn="l">
              <a:buFont typeface="+mj-lt"/>
              <a:buAutoNum type="arabicPeriod" startAt="11"/>
            </a:pP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네가 </a:t>
            </a:r>
            <a:r>
              <a:rPr lang="ko-KR" altLang="en-US" sz="1800" b="0" i="0" u="none" strike="noStrike" dirty="0">
                <a:solidFill>
                  <a:srgbClr val="07009A"/>
                </a:solidFill>
                <a:effectLst/>
                <a:latin typeface="굴림,seoul,helvetica"/>
              </a:rPr>
              <a:t>사자</a:t>
            </a: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와 </a:t>
            </a:r>
            <a:r>
              <a:rPr lang="ko-KR" altLang="en-US" sz="1800" b="0" i="0" u="none" strike="noStrike" dirty="0">
                <a:solidFill>
                  <a:srgbClr val="07009A"/>
                </a:solidFill>
                <a:effectLst/>
                <a:latin typeface="굴림,seoul,helvetica"/>
              </a:rPr>
              <a:t>독사</a:t>
            </a: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를 밟으며 젊은 </a:t>
            </a:r>
            <a:r>
              <a:rPr lang="ko-KR" altLang="en-US" sz="1800" b="0" i="0" u="none" strike="noStrike" dirty="0">
                <a:solidFill>
                  <a:srgbClr val="07009A"/>
                </a:solidFill>
                <a:effectLst/>
                <a:latin typeface="굴림,seoul,helvetica"/>
              </a:rPr>
              <a:t>사자</a:t>
            </a: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와 </a:t>
            </a:r>
            <a:r>
              <a:rPr lang="ko-KR" altLang="en-US" sz="1800" b="0" i="0" u="none" strike="noStrike" dirty="0">
                <a:solidFill>
                  <a:srgbClr val="07009A"/>
                </a:solidFill>
                <a:effectLst/>
                <a:latin typeface="굴림,seoul,helvetica"/>
              </a:rPr>
              <a:t>뱀</a:t>
            </a:r>
            <a:r>
              <a:rPr lang="ko-KR" altLang="en-US" sz="1800" b="0" i="0" dirty="0">
                <a:solidFill>
                  <a:srgbClr val="202020"/>
                </a:solidFill>
                <a:effectLst/>
                <a:latin typeface="굴림,seoul,helvetica"/>
              </a:rPr>
              <a:t>을 발로 </a:t>
            </a:r>
            <a:r>
              <a:rPr lang="ko-KR" altLang="en-US" sz="1800" b="0" i="0" dirty="0" err="1">
                <a:solidFill>
                  <a:srgbClr val="202020"/>
                </a:solidFill>
                <a:effectLst/>
                <a:latin typeface="굴림,seoul,helvetica"/>
              </a:rPr>
              <a:t>누르리로다</a:t>
            </a:r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pPr algn="l"/>
            <a:r>
              <a:rPr lang="en-US" altLang="ko-KR" sz="1800" b="1" i="0" dirty="0">
                <a:solidFill>
                  <a:srgbClr val="202020"/>
                </a:solidFill>
                <a:effectLst/>
                <a:latin typeface="굴림,seoul,helvetica"/>
              </a:rPr>
              <a:t>(</a:t>
            </a:r>
            <a:r>
              <a:rPr lang="ko-KR" altLang="en-US" sz="1800" b="1" i="0" dirty="0">
                <a:solidFill>
                  <a:srgbClr val="202020"/>
                </a:solidFill>
                <a:effectLst/>
                <a:latin typeface="굴림,seoul,helvetica"/>
              </a:rPr>
              <a:t>시</a:t>
            </a:r>
            <a:r>
              <a:rPr lang="en-US" altLang="ko-KR" sz="1800" b="1" i="0" dirty="0">
                <a:solidFill>
                  <a:srgbClr val="202020"/>
                </a:solidFill>
                <a:effectLst/>
                <a:latin typeface="굴림,seoul,helvetica"/>
              </a:rPr>
              <a:t>91:11-13)</a:t>
            </a:r>
            <a:endParaRPr lang="ko-KR" altLang="en-US" b="1" i="0" dirty="0">
              <a:solidFill>
                <a:srgbClr val="556777"/>
              </a:solidFill>
              <a:effectLst/>
              <a:latin typeface="굴림,seoul,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13445-0BD2-49EC-B5B7-9ECB2063EEA8}"/>
              </a:ext>
            </a:extLst>
          </p:cNvPr>
          <p:cNvSpPr txBox="1"/>
          <p:nvPr/>
        </p:nvSpPr>
        <p:spPr>
          <a:xfrm>
            <a:off x="10418856" y="4021766"/>
            <a:ext cx="162736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/>
              <a:t>가버나움</a:t>
            </a:r>
            <a:r>
              <a:rPr lang="ko-KR" altLang="en-US" dirty="0"/>
              <a:t> 회당</a:t>
            </a:r>
          </a:p>
        </p:txBody>
      </p:sp>
    </p:spTree>
    <p:extLst>
      <p:ext uri="{BB962C8B-B14F-4D97-AF65-F5344CB8AC3E}">
        <p14:creationId xmlns:p14="http://schemas.microsoft.com/office/powerpoint/2010/main" val="19808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B84988-00D1-48BC-A228-B4D28CB4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97566"/>
            <a:ext cx="10300517" cy="5963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4000" b="1" dirty="0"/>
              <a:t>침묵 명령의 의미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90CB12-7F58-4FDB-AAE1-D52CF33C7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1298249"/>
            <a:ext cx="4247587" cy="50093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100" b="0" i="0" u="none" strike="noStrike" dirty="0">
                <a:effectLst/>
                <a:latin typeface="굴림,seoul,helvetica"/>
              </a:rPr>
              <a:t>예수</a:t>
            </a:r>
            <a:r>
              <a:rPr lang="ko-KR" altLang="en-US" sz="2100" b="0" i="0" dirty="0">
                <a:effectLst/>
                <a:latin typeface="굴림,seoul,helvetica"/>
              </a:rPr>
              <a:t>께서 꾸짖어 </a:t>
            </a:r>
            <a:r>
              <a:rPr lang="ko-KR" altLang="en-US" sz="2100" b="0" i="0" dirty="0" err="1">
                <a:effectLst/>
                <a:latin typeface="굴림,seoul,helvetica"/>
              </a:rPr>
              <a:t>이르시되</a:t>
            </a:r>
            <a:r>
              <a:rPr lang="ko-KR" altLang="en-US" sz="2100" b="0" i="0" dirty="0">
                <a:effectLst/>
                <a:latin typeface="굴림,seoul,helvetica"/>
              </a:rPr>
              <a:t> </a:t>
            </a:r>
            <a:r>
              <a:rPr lang="ko-KR" altLang="en-US" sz="2100" b="1" i="0" u="sng" dirty="0">
                <a:effectLst/>
                <a:latin typeface="굴림,seoul,helvetica"/>
              </a:rPr>
              <a:t>잠잠하고 </a:t>
            </a:r>
            <a:r>
              <a:rPr lang="ko-KR" altLang="en-US" sz="2100" b="0" i="0" dirty="0">
                <a:effectLst/>
                <a:latin typeface="굴림,seoul,helvetica"/>
              </a:rPr>
              <a:t>그 사람에게서 나오라 하시니 더러운 </a:t>
            </a:r>
            <a:r>
              <a:rPr lang="ko-KR" altLang="en-US" sz="2100" b="0" i="0" u="none" strike="noStrike" dirty="0">
                <a:effectLst/>
                <a:latin typeface="굴림,seoul,helvetica"/>
              </a:rPr>
              <a:t>귀신</a:t>
            </a:r>
            <a:r>
              <a:rPr lang="ko-KR" altLang="en-US" sz="2100" b="0" i="0" dirty="0">
                <a:effectLst/>
                <a:latin typeface="굴림,seoul,helvetica"/>
              </a:rPr>
              <a:t>이 그 사람에게 경련을 일으키고 큰 소리를 지르며 나오는지라</a:t>
            </a:r>
            <a:r>
              <a:rPr lang="en-US" altLang="ko-KR" sz="2100" b="0" i="0" dirty="0">
                <a:effectLst/>
                <a:latin typeface="굴림,seoul,helvetica"/>
              </a:rPr>
              <a:t>(1:25-26)</a:t>
            </a:r>
            <a:endParaRPr lang="ko-KR" altLang="en-US" sz="2100" b="0" i="0" dirty="0"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100" b="0" i="0" dirty="0">
                <a:effectLst/>
                <a:latin typeface="굴림,seoul,helvetica"/>
              </a:rPr>
              <a:t>귀신을 </a:t>
            </a:r>
            <a:r>
              <a:rPr lang="ko-KR" altLang="en-US" sz="2100" b="0" i="0" dirty="0" err="1">
                <a:effectLst/>
                <a:latin typeface="굴림,seoul,helvetica"/>
              </a:rPr>
              <a:t>내쫓으시되</a:t>
            </a:r>
            <a:r>
              <a:rPr lang="ko-KR" altLang="en-US" sz="2100" b="0" i="0" dirty="0">
                <a:effectLst/>
                <a:latin typeface="굴림,seoul,helvetica"/>
              </a:rPr>
              <a:t> 귀신이 자기를 </a:t>
            </a:r>
            <a:r>
              <a:rPr lang="ko-KR" altLang="en-US" sz="2100" b="0" i="0" dirty="0" err="1">
                <a:effectLst/>
                <a:latin typeface="굴림,seoul,helvetica"/>
              </a:rPr>
              <a:t>알므로</a:t>
            </a:r>
            <a:r>
              <a:rPr lang="ko-KR" altLang="en-US" sz="2100" b="0" i="0" dirty="0">
                <a:effectLst/>
                <a:latin typeface="굴림,seoul,helvetica"/>
              </a:rPr>
              <a:t> 그 </a:t>
            </a:r>
            <a:r>
              <a:rPr lang="ko-KR" altLang="en-US" sz="2100" b="1" i="0" u="sng" dirty="0">
                <a:effectLst/>
                <a:latin typeface="굴림,seoul,helvetica"/>
              </a:rPr>
              <a:t>말하는 것을 허락하지 </a:t>
            </a:r>
            <a:r>
              <a:rPr lang="ko-KR" altLang="en-US" sz="2100" b="1" i="0" u="sng" dirty="0" err="1">
                <a:effectLst/>
                <a:latin typeface="굴림,seoul,helvetica"/>
              </a:rPr>
              <a:t>아니하시니라</a:t>
            </a:r>
            <a:r>
              <a:rPr lang="en-US" altLang="ko-KR" sz="2100" b="0" i="0" dirty="0">
                <a:effectLst/>
                <a:latin typeface="굴림,seoul,helvetica"/>
              </a:rPr>
              <a:t>(1:34</a:t>
            </a:r>
            <a:r>
              <a:rPr lang="en-US" altLang="ko-KR" sz="2100" dirty="0">
                <a:latin typeface="굴림,seoul,helvetic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100" b="0" i="0" dirty="0">
                <a:effectLst/>
                <a:latin typeface="굴림,seoul,helvetica"/>
              </a:rPr>
              <a:t>곧 나병이 그 사람에게서 떠나가고 </a:t>
            </a:r>
            <a:r>
              <a:rPr lang="ko-KR" altLang="en-US" sz="2100" b="0" i="0" dirty="0" err="1">
                <a:effectLst/>
                <a:latin typeface="굴림,seoul,helvetica"/>
              </a:rPr>
              <a:t>깨끗하여진지라</a:t>
            </a:r>
            <a:r>
              <a:rPr lang="ko-KR" altLang="en-US" sz="2100" dirty="0">
                <a:latin typeface="굴림,seoul,helvetica"/>
              </a:rPr>
              <a:t> </a:t>
            </a:r>
            <a:r>
              <a:rPr lang="ko-KR" altLang="en-US" sz="2100" b="0" i="0" dirty="0">
                <a:effectLst/>
                <a:latin typeface="굴림,seoul,helvetica"/>
              </a:rPr>
              <a:t>곧 보내시며 엄히 </a:t>
            </a:r>
            <a:r>
              <a:rPr lang="ko-KR" altLang="en-US" sz="2100" b="0" i="0" u="none" strike="noStrike" dirty="0">
                <a:effectLst/>
                <a:latin typeface="굴림,seoul,helvetica"/>
              </a:rPr>
              <a:t>경고</a:t>
            </a:r>
            <a:r>
              <a:rPr lang="ko-KR" altLang="en-US" sz="2100" b="0" i="0" dirty="0">
                <a:effectLst/>
                <a:latin typeface="굴림,seoul,helvetica"/>
              </a:rPr>
              <a:t>하사</a:t>
            </a:r>
            <a:r>
              <a:rPr lang="ko-KR" altLang="en-US" sz="2100" dirty="0">
                <a:latin typeface="굴림,seoul,helvetica"/>
              </a:rPr>
              <a:t> </a:t>
            </a:r>
            <a:r>
              <a:rPr lang="ko-KR" altLang="en-US" sz="2100" b="0" i="0" dirty="0" err="1">
                <a:effectLst/>
                <a:latin typeface="굴림,seoul,helvetica"/>
              </a:rPr>
              <a:t>이르시되</a:t>
            </a:r>
            <a:r>
              <a:rPr lang="ko-KR" altLang="en-US" sz="2100" b="0" i="0" dirty="0">
                <a:effectLst/>
                <a:latin typeface="굴림,seoul,helvetica"/>
              </a:rPr>
              <a:t> 삼가 </a:t>
            </a:r>
            <a:r>
              <a:rPr lang="ko-KR" altLang="en-US" sz="2100" b="1" i="0" u="sng" dirty="0">
                <a:effectLst/>
                <a:latin typeface="굴림,seoul,helvetica"/>
              </a:rPr>
              <a:t>아무에게 아무 말도 하지 말고 </a:t>
            </a:r>
            <a:r>
              <a:rPr lang="ko-KR" altLang="en-US" sz="2100" b="0" i="0" dirty="0">
                <a:effectLst/>
                <a:latin typeface="굴림,seoul,helvetica"/>
              </a:rPr>
              <a:t>가서 네 몸을 제사장에게 보이고</a:t>
            </a:r>
            <a:r>
              <a:rPr lang="en-US" altLang="ko-KR" sz="2100" b="0" i="0" dirty="0">
                <a:effectLst/>
                <a:latin typeface="굴림,seoul,helvetica"/>
              </a:rPr>
              <a:t>(1:42-44)</a:t>
            </a:r>
          </a:p>
          <a:p>
            <a:pPr>
              <a:lnSpc>
                <a:spcPct val="120000"/>
              </a:lnSpc>
            </a:pPr>
            <a:r>
              <a:rPr lang="en-US" altLang="ko-KR" sz="2100" b="0" i="0" dirty="0">
                <a:effectLst/>
                <a:latin typeface="굴림,seoul,helvetica"/>
              </a:rPr>
              <a:t>(3:12, 5:43, 7:36, 8:26,30; 9:9)  </a:t>
            </a:r>
            <a:endParaRPr lang="ko-KR" altLang="en-US" sz="2100" b="0" i="0" dirty="0">
              <a:effectLst/>
              <a:latin typeface="굴림,seoul,helvetica"/>
            </a:endParaRPr>
          </a:p>
          <a:p>
            <a:endParaRPr lang="ko-KR" altLang="en-US" b="0" i="0" dirty="0">
              <a:solidFill>
                <a:srgbClr val="556777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AB5CCF-B431-46D3-9F70-64A034AE8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304" y="1232452"/>
            <a:ext cx="5705060" cy="51409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dirty="0">
                <a:latin typeface="+mj-ea"/>
                <a:ea typeface="+mj-ea"/>
              </a:rPr>
              <a:t>예수님 자신을 메시아에 대한 잘못된 기대에서 보호하심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  - </a:t>
            </a:r>
            <a:r>
              <a:rPr lang="ko-KR" altLang="en-US" dirty="0"/>
              <a:t>하나님 나라는 전사의 칼이 아니라 종의 수건을 통해서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sz="2200" b="1" dirty="0"/>
              <a:t>참된 믿음은 기적을 보는 것을 통해서 오는 것이 아니다</a:t>
            </a:r>
            <a:r>
              <a:rPr lang="en-US" altLang="ko-KR" sz="2200" b="1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/>
              <a:t>  </a:t>
            </a:r>
            <a:r>
              <a:rPr lang="en-US" altLang="ko-KR" dirty="0"/>
              <a:t>-</a:t>
            </a:r>
            <a:r>
              <a:rPr lang="ko-KR" altLang="en-US" dirty="0"/>
              <a:t>예수님의 생애와 목적을 보고 깨닫는 것이 참된 믿음을 가지게 한다</a:t>
            </a:r>
            <a:r>
              <a:rPr lang="en-US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2200" b="1" dirty="0"/>
              <a:t>십자가에 이르기까지는 예수님이 </a:t>
            </a:r>
            <a:r>
              <a:rPr lang="ko-KR" altLang="en-US" sz="2200" b="1" dirty="0" err="1"/>
              <a:t>누구신지</a:t>
            </a:r>
            <a:r>
              <a:rPr lang="ko-KR" altLang="en-US" sz="2200" b="1" dirty="0"/>
              <a:t> 올바르게 알 수 없다</a:t>
            </a:r>
            <a:r>
              <a:rPr lang="en-US" altLang="ko-KR" sz="2200" b="1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/>
              <a:t> 골고다 십자가에서만 자신을 숨겨 오신 하나님을 바르게 알 수 있다</a:t>
            </a:r>
            <a:r>
              <a:rPr lang="en-US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2100" b="1" dirty="0"/>
              <a:t>하나님의 </a:t>
            </a:r>
            <a:r>
              <a:rPr lang="ko-KR" altLang="en-US" sz="2400" b="1" dirty="0"/>
              <a:t>아들은</a:t>
            </a:r>
            <a:r>
              <a:rPr lang="ko-KR" altLang="en-US" sz="2100" b="1" dirty="0"/>
              <a:t> 자기를 부인하고 자기 십자가를 지고 따르려는 사람에게 자신을 나타내신다</a:t>
            </a:r>
            <a:r>
              <a:rPr lang="en-US" altLang="ko-KR" sz="2100" b="1" dirty="0"/>
              <a:t>. </a:t>
            </a:r>
            <a:endParaRPr lang="ko-KR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0826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39056" cy="87702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저자</a:t>
            </a:r>
            <a:r>
              <a:rPr lang="en-US" altLang="ko-KR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시기</a:t>
            </a:r>
            <a:r>
              <a:rPr lang="en-US" altLang="ko-KR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장소</a:t>
            </a:r>
            <a:r>
              <a:rPr lang="en-US" altLang="ko-KR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독자</a:t>
            </a:r>
            <a:r>
              <a:rPr lang="en-US" altLang="ko-KR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메시지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9" y="1679713"/>
            <a:ext cx="5181864" cy="45421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en-US" sz="2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저자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:  ‘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마가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’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라 하는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‘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요한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’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endParaRPr lang="en-US" altLang="ko-KR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시기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: 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로마 네로 황제의 박해 </a:t>
            </a:r>
            <a:r>
              <a:rPr lang="en-US" altLang="ko-KR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AD64</a:t>
            </a:r>
            <a:r>
              <a:rPr lang="ko-KR" altLang="en-US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년</a:t>
            </a:r>
            <a:r>
              <a:rPr lang="en-US" altLang="ko-KR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예루살렘 성전 파괴 </a:t>
            </a:r>
            <a:r>
              <a:rPr lang="en-US" altLang="ko-KR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AD70</a:t>
            </a: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년 사이 </a:t>
            </a:r>
            <a:endParaRPr lang="en-US" altLang="ko-KR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장소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: 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로마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이탈리아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)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endParaRPr lang="en-US" altLang="ko-KR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독자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: 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네로의 박해 아래 있었던 로마의 성도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이방인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들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. -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족보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없음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,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구약 인용 적음</a:t>
            </a:r>
            <a:endParaRPr lang="en-US" altLang="ko-KR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최초의 복음서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400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다수설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ko-KR" altLang="en-US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646845F-95E5-4351-A8BE-B328F91F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643" y="1679713"/>
            <a:ext cx="5019261" cy="45421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en-US" sz="2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언어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: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헬라어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당시 영어에 해당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ko-KR" altLang="en-US" sz="2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주제</a:t>
            </a:r>
            <a:r>
              <a:rPr lang="ko-KR" altLang="en-US" sz="26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: 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종으로 오신 하나님의 아들</a:t>
            </a:r>
            <a:endParaRPr lang="en-US" altLang="ko-KR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  “</a:t>
            </a:r>
            <a:r>
              <a:rPr lang="ko-KR" altLang="en-US" sz="1900" b="1" i="0" dirty="0">
                <a:solidFill>
                  <a:srgbClr val="202020"/>
                </a:solidFill>
                <a:effectLst/>
                <a:latin typeface="굴림,seoul,helvetica"/>
              </a:rPr>
              <a:t>인자가 온 것은 섬김을 받으려 함이 아니라 도리어 섬기려 하고 자기 목숨을 많은 사람의 </a:t>
            </a:r>
            <a:r>
              <a:rPr lang="ko-KR" altLang="en-US" sz="1900" b="1" i="0" u="none" strike="noStrike" dirty="0">
                <a:solidFill>
                  <a:srgbClr val="07009A"/>
                </a:solidFill>
                <a:effectLst/>
                <a:latin typeface="굴림,seoul,helvetica"/>
              </a:rPr>
              <a:t>대속</a:t>
            </a:r>
            <a:r>
              <a:rPr lang="ko-KR" altLang="en-US" sz="1900" b="1" i="0" dirty="0">
                <a:solidFill>
                  <a:srgbClr val="202020"/>
                </a:solidFill>
                <a:effectLst/>
                <a:latin typeface="굴림,seoul,helvetica"/>
              </a:rPr>
              <a:t>물로 주려 </a:t>
            </a:r>
            <a:r>
              <a:rPr lang="ko-KR" altLang="en-US" sz="1900" b="1" i="0" dirty="0" err="1">
                <a:solidFill>
                  <a:srgbClr val="202020"/>
                </a:solidFill>
                <a:effectLst/>
                <a:latin typeface="굴림,seoul,helvetica"/>
              </a:rPr>
              <a:t>함이니라</a:t>
            </a:r>
            <a:r>
              <a:rPr lang="en-US" altLang="ko-KR" sz="1900" b="1" i="0" dirty="0">
                <a:solidFill>
                  <a:srgbClr val="202020"/>
                </a:solidFill>
                <a:effectLst/>
                <a:latin typeface="굴림,seoul,helvetica"/>
              </a:rPr>
              <a:t>”(10:45) </a:t>
            </a:r>
            <a:endParaRPr lang="ko-KR" altLang="en-US" sz="2100" b="1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인간과 마귀들의 걱정 많은 세상을 통과하시는 </a:t>
            </a:r>
            <a:r>
              <a:rPr lang="ko-KR" altLang="en-US" sz="22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외부자이신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아들의 사역과 고난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제자도</a:t>
            </a:r>
            <a:r>
              <a:rPr lang="en-US" altLang="ko-KR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믿음</a:t>
            </a:r>
            <a:r>
              <a:rPr lang="en-US" altLang="ko-KR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하나님의 아들</a:t>
            </a:r>
            <a:r>
              <a:rPr lang="en-US" altLang="ko-KR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침묵명령</a:t>
            </a:r>
            <a:r>
              <a:rPr lang="en-US" altLang="ko-KR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주의 종</a:t>
            </a:r>
            <a:r>
              <a:rPr lang="en-US" altLang="ko-KR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이방인</a:t>
            </a:r>
            <a:r>
              <a:rPr lang="en-US" altLang="ko-KR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…</a:t>
            </a:r>
            <a:r>
              <a:rPr lang="ko-KR" altLang="en-US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endParaRPr lang="en-US" altLang="ko-KR" sz="24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buNone/>
            </a:pPr>
            <a:endParaRPr lang="ko-KR" altLang="en-US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03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272133"/>
            <a:ext cx="10058400" cy="96031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3319463" algn="l"/>
              </a:tabLst>
            </a:pPr>
            <a:r>
              <a:rPr lang="ko-KR" altLang="en-US" b="1" dirty="0">
                <a:latin typeface="HY나무B" panose="02030600000101010101" pitchFamily="18" charset="-127"/>
                <a:ea typeface="HY나무B" panose="02030600000101010101" pitchFamily="18" charset="-127"/>
              </a:rPr>
              <a:t>마가</a:t>
            </a:r>
            <a:r>
              <a:rPr lang="en-US" altLang="ko-KR" sz="40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(</a:t>
            </a:r>
            <a:r>
              <a:rPr lang="ko-KR" altLang="en-US" sz="4000" b="1" dirty="0" err="1">
                <a:latin typeface="휴먼아미체" panose="02030504000101010101" pitchFamily="18" charset="-127"/>
                <a:ea typeface="휴먼아미체" panose="02030504000101010101" pitchFamily="18" charset="-127"/>
              </a:rPr>
              <a:t>로마식</a:t>
            </a:r>
            <a:r>
              <a:rPr lang="ko-KR" altLang="en-US" sz="40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이름</a:t>
            </a:r>
            <a:r>
              <a:rPr lang="en-US" altLang="ko-KR" sz="40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)</a:t>
            </a:r>
            <a:r>
              <a:rPr lang="ko-KR" altLang="en-US" sz="40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</a:t>
            </a:r>
            <a:r>
              <a:rPr lang="ko-KR" altLang="en-US" b="1" dirty="0">
                <a:latin typeface="HY나무B" panose="02030600000101010101" pitchFamily="18" charset="-127"/>
                <a:ea typeface="HY나무B" panose="02030600000101010101" pitchFamily="18" charset="-127"/>
              </a:rPr>
              <a:t>요한</a:t>
            </a:r>
            <a:r>
              <a:rPr lang="en-US" altLang="ko-KR" sz="4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40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유대식 이름</a:t>
            </a:r>
            <a:r>
              <a:rPr lang="en-US" altLang="ko-KR" sz="4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)  </a:t>
            </a:r>
            <a:r>
              <a:rPr lang="ko-KR" altLang="en-US" sz="4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endParaRPr lang="ko-KR" altLang="en-US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620078"/>
            <a:ext cx="4893629" cy="43732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부유했던 마리아의 아들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latin typeface="+mj-ea"/>
                <a:ea typeface="+mj-ea"/>
              </a:rPr>
              <a:t>행</a:t>
            </a:r>
            <a:r>
              <a:rPr lang="en-US" altLang="ko-KR" b="1" dirty="0">
                <a:latin typeface="+mj-ea"/>
                <a:ea typeface="+mj-ea"/>
              </a:rPr>
              <a:t>12:12) 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endParaRPr lang="en-US" altLang="ko-KR" sz="24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마가의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다락방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latin typeface="+mj-ea"/>
                <a:ea typeface="+mj-ea"/>
              </a:rPr>
              <a:t>행</a:t>
            </a:r>
            <a:r>
              <a:rPr lang="en-US" altLang="ko-KR" b="1" dirty="0">
                <a:latin typeface="+mj-ea"/>
                <a:ea typeface="+mj-ea"/>
              </a:rPr>
              <a:t>1:13 120</a:t>
            </a:r>
            <a:r>
              <a:rPr lang="ko-KR" altLang="en-US" b="1" dirty="0">
                <a:latin typeface="+mj-ea"/>
                <a:ea typeface="+mj-ea"/>
              </a:rPr>
              <a:t>명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주님의 만찬장소</a:t>
            </a:r>
            <a:r>
              <a:rPr lang="en-US" altLang="ko-KR" b="1" dirty="0">
                <a:latin typeface="+mj-ea"/>
                <a:ea typeface="+mj-ea"/>
              </a:rPr>
              <a:t>?) </a:t>
            </a:r>
            <a:endParaRPr lang="en-US" altLang="ko-KR" sz="24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몽당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손가락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전승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) 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endParaRPr lang="en-US" altLang="ko-KR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바나바의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조카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동역자 </a:t>
            </a:r>
            <a:endParaRPr lang="en-US" altLang="ko-KR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646845F-95E5-4351-A8BE-B328F91F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620077"/>
            <a:ext cx="5115604" cy="4373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마가를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둘러싼 </a:t>
            </a:r>
            <a:r>
              <a:rPr lang="ko-KR" altLang="en-US" sz="2400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바나바와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바울의 갈등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행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15:36-41)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en-US" altLang="ko-KR" b="1" dirty="0">
                <a:latin typeface="+mj-ea"/>
                <a:ea typeface="+mj-ea"/>
              </a:rPr>
              <a:t>“</a:t>
            </a:r>
            <a:r>
              <a:rPr lang="ko-KR" altLang="en-US" sz="1800" b="1" i="0" u="none" strike="noStrike" dirty="0" err="1">
                <a:solidFill>
                  <a:srgbClr val="07009A"/>
                </a:solidFill>
                <a:effectLst/>
                <a:latin typeface="+mj-ea"/>
                <a:ea typeface="+mj-ea"/>
              </a:rPr>
              <a:t>마가</a:t>
            </a:r>
            <a:r>
              <a:rPr lang="ko-KR" altLang="en-US" sz="1800" b="1" i="0" dirty="0" err="1">
                <a:solidFill>
                  <a:srgbClr val="202020"/>
                </a:solidFill>
                <a:effectLst/>
                <a:latin typeface="+mj-ea"/>
                <a:ea typeface="+mj-ea"/>
              </a:rPr>
              <a:t>를</a:t>
            </a:r>
            <a:r>
              <a:rPr lang="ko-KR" altLang="en-US" sz="1800" b="1" i="0" dirty="0">
                <a:solidFill>
                  <a:srgbClr val="202020"/>
                </a:solidFill>
                <a:effectLst/>
                <a:latin typeface="+mj-ea"/>
                <a:ea typeface="+mj-ea"/>
              </a:rPr>
              <a:t> 데리고 오라 그가 나의 일에 유익하니               라</a:t>
            </a:r>
            <a:r>
              <a:rPr lang="en-US" altLang="ko-KR" sz="1800" b="1" i="0" dirty="0">
                <a:solidFill>
                  <a:srgbClr val="202020"/>
                </a:solidFill>
                <a:effectLst/>
                <a:latin typeface="+mj-ea"/>
                <a:ea typeface="+mj-ea"/>
              </a:rPr>
              <a:t>” (</a:t>
            </a:r>
            <a:r>
              <a:rPr lang="ko-KR" altLang="en-US" sz="1800" b="1" i="0" dirty="0">
                <a:solidFill>
                  <a:srgbClr val="202020"/>
                </a:solidFill>
                <a:effectLst/>
                <a:latin typeface="+mj-ea"/>
                <a:ea typeface="+mj-ea"/>
              </a:rPr>
              <a:t>딤후</a:t>
            </a:r>
            <a:r>
              <a:rPr lang="en-US" altLang="ko-KR" sz="1800" b="1" i="0" dirty="0">
                <a:solidFill>
                  <a:srgbClr val="202020"/>
                </a:solidFill>
                <a:effectLst/>
                <a:latin typeface="+mj-ea"/>
                <a:ea typeface="+mj-ea"/>
              </a:rPr>
              <a:t>4:11) </a:t>
            </a:r>
            <a:endParaRPr lang="en-US" altLang="ko-KR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베드로의 제자</a:t>
            </a: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통역 </a:t>
            </a:r>
            <a:endParaRPr lang="en-US" altLang="ko-KR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>
                <a:latin typeface="HY나무B" panose="02030600000101010101" pitchFamily="18" charset="-127"/>
                <a:ea typeface="HY나무B" panose="02030600000101010101" pitchFamily="18" charset="-127"/>
              </a:rPr>
              <a:t>  “</a:t>
            </a:r>
            <a:r>
              <a:rPr lang="ko-KR" altLang="en-US" sz="1800" dirty="0">
                <a:latin typeface="HY나무B" panose="02030600000101010101" pitchFamily="18" charset="-127"/>
                <a:ea typeface="HY나무B" panose="02030600000101010101" pitchFamily="18" charset="-127"/>
              </a:rPr>
              <a:t>내 아들 마가</a:t>
            </a:r>
            <a:r>
              <a:rPr lang="en-US" altLang="ko-KR" sz="1800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1800" dirty="0">
                <a:latin typeface="HY나무B" panose="02030600000101010101" pitchFamily="18" charset="-127"/>
                <a:ea typeface="HY나무B" panose="02030600000101010101" pitchFamily="18" charset="-127"/>
              </a:rPr>
              <a:t>벧전</a:t>
            </a:r>
            <a:r>
              <a:rPr lang="en-US" altLang="ko-KR" sz="1800" dirty="0">
                <a:latin typeface="HY나무B" panose="02030600000101010101" pitchFamily="18" charset="-127"/>
                <a:ea typeface="HY나무B" panose="02030600000101010101" pitchFamily="18" charset="-127"/>
              </a:rPr>
              <a:t>5:13)” </a:t>
            </a:r>
          </a:p>
          <a:p>
            <a:pPr>
              <a:lnSpc>
                <a:spcPct val="120000"/>
              </a:lnSpc>
            </a:pPr>
            <a:r>
              <a:rPr lang="ko-KR" altLang="en-US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이집트 알렉산드리아 교회 첫번째 감독 </a:t>
            </a:r>
            <a:endParaRPr lang="en-US" altLang="ko-KR" sz="24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43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2133"/>
            <a:ext cx="10711600" cy="8629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4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마가복음의 특징</a:t>
            </a:r>
            <a:r>
              <a:rPr lang="en-US" altLang="ko-KR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(</a:t>
            </a:r>
            <a:r>
              <a:rPr lang="ko-KR" altLang="en-US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저자의 의도</a:t>
            </a:r>
            <a:r>
              <a:rPr lang="en-US" altLang="ko-KR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-</a:t>
            </a:r>
            <a:r>
              <a:rPr lang="ko-KR" altLang="en-US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해석</a:t>
            </a:r>
            <a:r>
              <a:rPr lang="en-US" altLang="ko-KR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) </a:t>
            </a:r>
            <a:r>
              <a:rPr lang="ko-KR" altLang="en-US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 </a:t>
            </a:r>
            <a:r>
              <a:rPr lang="en-US" altLang="ko-KR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 </a:t>
            </a:r>
            <a:r>
              <a:rPr lang="ko-KR" altLang="en-US" sz="4000" b="1" dirty="0">
                <a:latin typeface="한컴바탕확장" panose="02000009000000000000" pitchFamily="1" charset="-127"/>
                <a:ea typeface="한컴바탕확장" panose="02000009000000000000" pitchFamily="1" charset="-127"/>
              </a:rPr>
              <a:t>  </a:t>
            </a:r>
            <a:endParaRPr lang="ko-KR" altLang="en-US" sz="4800" b="1" dirty="0">
              <a:latin typeface="한컴바탕확장" panose="02000009000000000000" pitchFamily="1" charset="-127"/>
              <a:ea typeface="한컴바탕확장" panose="02000009000000000000" pitchFamily="1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345324"/>
            <a:ext cx="5122230" cy="49560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ko-KR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“</a:t>
            </a:r>
            <a:r>
              <a:rPr lang="ko-KR" altLang="en-US" sz="2400" b="1" dirty="0" err="1">
                <a:latin typeface="휴먼아미체" panose="02030504000101010101" pitchFamily="18" charset="-127"/>
                <a:ea typeface="휴먼아미체" panose="02030504000101010101" pitchFamily="18" charset="-127"/>
              </a:rPr>
              <a:t>마가는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베드로의 통역자가 되어 베드로가 주님의 말씀이나 </a:t>
            </a:r>
            <a:r>
              <a:rPr lang="ko-KR" altLang="en-US" sz="2400" b="1" dirty="0" err="1">
                <a:latin typeface="휴먼아미체" panose="02030504000101010101" pitchFamily="18" charset="-127"/>
                <a:ea typeface="휴먼아미체" panose="02030504000101010101" pitchFamily="18" charset="-127"/>
              </a:rPr>
              <a:t>행동헤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대해 기억하는 모든 것을 정확히 기록했는데</a:t>
            </a:r>
            <a:r>
              <a:rPr lang="en-US" altLang="ko-KR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, 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사실 두서가 있는 것은 아니었다</a:t>
            </a:r>
            <a:r>
              <a:rPr lang="en-US" altLang="ko-KR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 </a:t>
            </a:r>
            <a:r>
              <a:rPr lang="ko-KR" altLang="en-US" sz="2400" b="1" dirty="0" err="1">
                <a:latin typeface="휴먼아미체" panose="02030504000101010101" pitchFamily="18" charset="-127"/>
                <a:ea typeface="휴먼아미체" panose="02030504000101010101" pitchFamily="18" charset="-127"/>
              </a:rPr>
              <a:t>마가는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주님에게 직접 듣거나 주님을 따라다닌 것이 아니라 나중에 베드로를 따라 다녔으며</a:t>
            </a:r>
            <a:r>
              <a:rPr lang="en-US" altLang="ko-KR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, 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베드로는 필요한 대로 </a:t>
            </a:r>
            <a:r>
              <a:rPr lang="ko-KR" altLang="en-US" sz="2400" b="1" dirty="0" err="1">
                <a:latin typeface="휴먼아미체" panose="02030504000101010101" pitchFamily="18" charset="-127"/>
                <a:ea typeface="휴먼아미체" panose="02030504000101010101" pitchFamily="18" charset="-127"/>
              </a:rPr>
              <a:t>마가에게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가르침을 주었지만 주님의 말씀을 잘 정리해 주지는 못했다</a:t>
            </a:r>
            <a:r>
              <a:rPr lang="en-US" altLang="ko-KR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 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이에 </a:t>
            </a:r>
            <a:r>
              <a:rPr lang="ko-KR" altLang="en-US" sz="2400" b="1" dirty="0" err="1">
                <a:latin typeface="휴먼아미체" panose="02030504000101010101" pitchFamily="18" charset="-127"/>
                <a:ea typeface="휴먼아미체" panose="02030504000101010101" pitchFamily="18" charset="-127"/>
              </a:rPr>
              <a:t>마가가</a:t>
            </a:r>
            <a:r>
              <a:rPr lang="ko-KR" altLang="en-US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 주의를 기울인 한가지는 그가 들은 것을 빼먹지 않는 것과 잘못된 진술을 하지 않는 것이었다</a:t>
            </a:r>
            <a:r>
              <a:rPr lang="en-US" altLang="ko-KR" sz="2400" b="1" dirty="0">
                <a:latin typeface="휴먼아미체" panose="02030504000101010101" pitchFamily="18" charset="-127"/>
                <a:ea typeface="휴먼아미체" panose="02030504000101010101" pitchFamily="18" charset="-127"/>
              </a:rPr>
              <a:t>.” 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유세비우스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(4</a:t>
            </a:r>
            <a:r>
              <a:rPr lang="ko-KR" altLang="en-US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세기초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&lt;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교회사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&gt;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중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히에라폴리스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 감독 </a:t>
            </a:r>
            <a:r>
              <a:rPr lang="ko-KR" altLang="en-US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파피아스의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 증언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(AD110</a:t>
            </a:r>
            <a:r>
              <a:rPr lang="ko-KR" altLang="en-US" dirty="0">
                <a:latin typeface="HY나무B" panose="02030600000101010101" pitchFamily="18" charset="-127"/>
                <a:ea typeface="HY나무B" panose="02030600000101010101" pitchFamily="18" charset="-127"/>
              </a:rPr>
              <a:t>년경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) </a:t>
            </a:r>
            <a:endParaRPr lang="ko-KR" altLang="en-US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646845F-95E5-4351-A8BE-B328F91F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496" y="1345323"/>
            <a:ext cx="5330952" cy="49560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시간 순서가 아닌 </a:t>
            </a:r>
            <a:r>
              <a:rPr lang="ko-KR" altLang="en-US" sz="3200" dirty="0">
                <a:solidFill>
                  <a:srgbClr val="0070C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사건</a:t>
            </a: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 중심  </a:t>
            </a:r>
            <a:endParaRPr lang="en-US" altLang="ko-KR" sz="28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가르침보다는 예수님의 </a:t>
            </a:r>
            <a:r>
              <a:rPr lang="ko-KR" altLang="en-US" sz="3200" dirty="0">
                <a:solidFill>
                  <a:srgbClr val="0070C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행동</a:t>
            </a: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endParaRPr lang="en-US" altLang="ko-KR" sz="28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압축적</a:t>
            </a:r>
            <a:r>
              <a:rPr lang="en-US" altLang="ko-KR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,</a:t>
            </a: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 빠른 속도</a:t>
            </a:r>
            <a:r>
              <a:rPr lang="en-US" altLang="ko-KR" sz="2400" b="1" dirty="0">
                <a:latin typeface="+mj-ea"/>
                <a:ea typeface="+mj-ea"/>
              </a:rPr>
              <a:t>(‘</a:t>
            </a:r>
            <a:r>
              <a:rPr lang="ko-KR" altLang="en-US" sz="2400" b="1" dirty="0">
                <a:latin typeface="+mj-ea"/>
                <a:ea typeface="+mj-ea"/>
              </a:rPr>
              <a:t>곧</a:t>
            </a:r>
            <a:r>
              <a:rPr lang="en-US" altLang="ko-KR" sz="2400" b="1" dirty="0">
                <a:latin typeface="+mj-ea"/>
                <a:ea typeface="+mj-ea"/>
              </a:rPr>
              <a:t>’)</a:t>
            </a:r>
            <a:r>
              <a:rPr lang="en-US" altLang="ko-KR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이미지적</a:t>
            </a:r>
            <a:r>
              <a:rPr lang="en-US" altLang="ko-KR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8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암시적</a:t>
            </a: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endParaRPr lang="en-US" altLang="ko-KR" sz="28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3200" dirty="0">
                <a:solidFill>
                  <a:srgbClr val="0070C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낭독</a:t>
            </a:r>
            <a:r>
              <a:rPr lang="ko-KR" altLang="en-US" sz="2800" dirty="0">
                <a:latin typeface="HY나무B" panose="02030600000101010101" pitchFamily="18" charset="-127"/>
                <a:ea typeface="HY나무B" panose="02030600000101010101" pitchFamily="18" charset="-127"/>
              </a:rPr>
              <a:t>을 위한 기록 </a:t>
            </a:r>
            <a:endParaRPr lang="en-US" altLang="ko-KR" sz="28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en-US" altLang="ko-KR" dirty="0">
                <a:latin typeface="HY나무B" panose="02030600000101010101" pitchFamily="18" charset="-127"/>
                <a:ea typeface="HY나무B" panose="02030600000101010101" pitchFamily="18" charset="-127"/>
              </a:rPr>
              <a:t>– 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당시 로마 독자들 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80-90% 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문맹 </a:t>
            </a:r>
            <a:endParaRPr lang="en-US" altLang="ko-KR" sz="22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     </a:t>
            </a:r>
            <a:r>
              <a:rPr lang="en-US" altLang="ko-KR" sz="2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“</a:t>
            </a:r>
            <a:r>
              <a:rPr lang="ko-KR" altLang="en-US" sz="2200" b="1" dirty="0">
                <a:latin typeface="+mj-ea"/>
                <a:ea typeface="+mj-ea"/>
              </a:rPr>
              <a:t>믿음은 들음에서 나며</a:t>
            </a:r>
            <a:r>
              <a:rPr lang="en-US" altLang="ko-KR" sz="2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..(</a:t>
            </a:r>
            <a:r>
              <a:rPr lang="ko-KR" altLang="en-US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롬</a:t>
            </a: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10:7)”</a:t>
            </a:r>
          </a:p>
          <a:p>
            <a:pPr marL="0" indent="0">
              <a:buNone/>
            </a:pPr>
            <a:r>
              <a:rPr lang="en-US" altLang="ko-KR" sz="2200" dirty="0">
                <a:latin typeface="HY나무B" panose="02030600000101010101" pitchFamily="18" charset="-127"/>
                <a:ea typeface="HY나무B" panose="02030600000101010101" pitchFamily="18" charset="-127"/>
              </a:rPr>
              <a:t>     </a:t>
            </a:r>
            <a:r>
              <a:rPr lang="en-US" altLang="ko-KR" sz="1900" dirty="0">
                <a:latin typeface="HY강M" panose="02030600000101010101" pitchFamily="18" charset="-127"/>
                <a:ea typeface="HY강M" panose="02030600000101010101" pitchFamily="18" charset="-127"/>
              </a:rPr>
              <a:t>- </a:t>
            </a:r>
            <a:r>
              <a:rPr lang="ko-KR" altLang="en-US" sz="1900" dirty="0">
                <a:latin typeface="HY강M" panose="02030600000101010101" pitchFamily="18" charset="-127"/>
                <a:ea typeface="HY강M" panose="02030600000101010101" pitchFamily="18" charset="-127"/>
              </a:rPr>
              <a:t>영국 배우 </a:t>
            </a:r>
            <a:r>
              <a:rPr lang="ko-KR" altLang="en-US" sz="1900" dirty="0" err="1">
                <a:latin typeface="HY강M" panose="02030600000101010101" pitchFamily="18" charset="-127"/>
                <a:ea typeface="HY강M" panose="02030600000101010101" pitchFamily="18" charset="-127"/>
              </a:rPr>
              <a:t>알렉</a:t>
            </a:r>
            <a:r>
              <a:rPr lang="ko-KR" altLang="en-US" sz="1900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1900" dirty="0" err="1">
                <a:latin typeface="HY강M" panose="02030600000101010101" pitchFamily="18" charset="-127"/>
                <a:ea typeface="HY강M" panose="02030600000101010101" pitchFamily="18" charset="-127"/>
              </a:rPr>
              <a:t>맥코웬의</a:t>
            </a:r>
            <a:r>
              <a:rPr lang="ko-KR" altLang="en-US" sz="1900" dirty="0">
                <a:latin typeface="HY강M" panose="02030600000101010101" pitchFamily="18" charset="-127"/>
                <a:ea typeface="HY강M" panose="02030600000101010101" pitchFamily="18" charset="-127"/>
              </a:rPr>
              <a:t> 낭독 일화</a:t>
            </a:r>
            <a:r>
              <a:rPr lang="en-US" altLang="ko-KR" sz="1900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endParaRPr lang="en-US" altLang="ko-KR" sz="22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87" y="160167"/>
            <a:ext cx="10342179" cy="54756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tabLst>
                <a:tab pos="3319463" algn="l"/>
              </a:tabLst>
            </a:pP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이야기꾼 마가 </a:t>
            </a:r>
            <a:r>
              <a:rPr lang="en-US" altLang="ko-KR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endParaRPr lang="ko-KR" altLang="en-US" sz="44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486" y="779798"/>
            <a:ext cx="6987209" cy="870098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3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그림을 보는 듯한 생생한 표현 </a:t>
            </a:r>
            <a:endParaRPr lang="en-US" altLang="ko-KR" sz="36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1C592AEE-FFFA-4719-A5F2-4FECF026BED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5364978"/>
              </p:ext>
            </p:extLst>
          </p:nvPr>
        </p:nvGraphicFramePr>
        <p:xfrm>
          <a:off x="1072055" y="1729409"/>
          <a:ext cx="10342179" cy="470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535">
                  <a:extLst>
                    <a:ext uri="{9D8B030D-6E8A-4147-A177-3AD203B41FA5}">
                      <a16:colId xmlns:a16="http://schemas.microsoft.com/office/drawing/2014/main" val="2123489897"/>
                    </a:ext>
                  </a:extLst>
                </a:gridCol>
                <a:gridCol w="5174644">
                  <a:extLst>
                    <a:ext uri="{9D8B030D-6E8A-4147-A177-3AD203B41FA5}">
                      <a16:colId xmlns:a16="http://schemas.microsoft.com/office/drawing/2014/main" val="3399853088"/>
                    </a:ext>
                  </a:extLst>
                </a:gridCol>
              </a:tblGrid>
              <a:tr h="576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마태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마가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84340"/>
                  </a:ext>
                </a:extLst>
              </a:tr>
              <a:tr h="3737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또 예수께서 건너편 </a:t>
                      </a:r>
                      <a:r>
                        <a:rPr lang="ko-KR" altLang="en-US" sz="18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가다라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 지방에 </a:t>
                      </a:r>
                      <a:r>
                        <a:rPr lang="ko-KR" alt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가시매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 </a:t>
                      </a:r>
                      <a:r>
                        <a:rPr lang="ko-KR" alt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귀신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 들린 자 둘이 무덤 사이에서 나와 예수를 만나니 그들은 몹시 사나워 아무도 그 </a:t>
                      </a:r>
                      <a:r>
                        <a:rPr lang="ko-KR" alt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길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로 지나갈 수 없을 지경이더라 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마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8:28) </a:t>
                      </a:r>
                      <a:endParaRPr lang="ko-KR" altLang="en-US" sz="1800" b="1" i="0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29839"/>
                  </a:ext>
                </a:extLst>
              </a:tr>
              <a:tr h="39580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533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E3E1EC-A4FA-4DC0-B1AD-7B4BA5DA3775}"/>
              </a:ext>
            </a:extLst>
          </p:cNvPr>
          <p:cNvSpPr txBox="1"/>
          <p:nvPr/>
        </p:nvSpPr>
        <p:spPr>
          <a:xfrm>
            <a:off x="6243144" y="2361399"/>
            <a:ext cx="52663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예수께서 바다 건너편 </a:t>
            </a:r>
            <a:r>
              <a:rPr lang="ko-KR" altLang="en-US" sz="2000" b="1" i="0" u="none" strike="noStrike" kern="1200" dirty="0" err="1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거라사</a:t>
            </a:r>
            <a:r>
              <a:rPr lang="ko-KR" altLang="en-US" sz="2000" b="1" i="0" kern="1200" dirty="0" err="1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인의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 지방에 이르러</a:t>
            </a:r>
          </a:p>
          <a:p>
            <a:pPr>
              <a:lnSpc>
                <a:spcPct val="120000"/>
              </a:lnSpc>
            </a:pP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배에서 </a:t>
            </a:r>
            <a:r>
              <a:rPr lang="ko-KR" altLang="en-US" sz="2000" b="1" i="0" kern="1200" dirty="0" err="1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나오시매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 곧 더러운 </a:t>
            </a:r>
            <a:r>
              <a:rPr lang="ko-KR" altLang="en-US" sz="2000" b="1" i="0" u="none" strike="noStrike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귀신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 들린 사람이 무덤 사이에서 나와 </a:t>
            </a:r>
            <a:r>
              <a:rPr lang="ko-KR" altLang="en-US" sz="2000" b="1" i="0" u="none" strike="noStrike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예수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를 </a:t>
            </a:r>
            <a:r>
              <a:rPr lang="ko-KR" altLang="en-US" sz="2000" b="1" i="0" kern="1200" dirty="0" err="1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만나니라</a:t>
            </a:r>
            <a:endParaRPr lang="ko-KR" altLang="en-US" sz="2000" b="1" i="0" kern="1200" dirty="0">
              <a:solidFill>
                <a:schemeClr val="dk1"/>
              </a:solidFill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그 사람은 무덤 사이에 거처하는데 이제는 아무도 그를 쇠사슬로도 맬 수 없게 되었으니</a:t>
            </a:r>
          </a:p>
          <a:p>
            <a:pPr>
              <a:lnSpc>
                <a:spcPct val="120000"/>
              </a:lnSpc>
            </a:pP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이는 여러 번 </a:t>
            </a:r>
            <a:r>
              <a:rPr lang="ko-KR" altLang="en-US" sz="2000" b="1" i="0" u="none" strike="noStrike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고랑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과 쇠사슬에 </a:t>
            </a:r>
            <a:r>
              <a:rPr lang="ko-KR" altLang="en-US" sz="2000" b="1" i="0" kern="1200" dirty="0" err="1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매였어도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 쇠사슬을 끊고 </a:t>
            </a:r>
            <a:r>
              <a:rPr lang="ko-KR" altLang="en-US" sz="2000" b="1" i="0" u="none" strike="noStrike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고랑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을 </a:t>
            </a:r>
            <a:r>
              <a:rPr lang="ko-KR" altLang="en-US" sz="2000" b="1" i="0" kern="1200" dirty="0" err="1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깨뜨렸음이러라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 그리하여 아무도 그를 제어할 힘이 없는지라</a:t>
            </a:r>
          </a:p>
          <a:p>
            <a:pPr>
              <a:lnSpc>
                <a:spcPct val="120000"/>
              </a:lnSpc>
            </a:pP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밤낮 무덤 사이에서나 산에서나 늘 소리 지르며 돌로 자기의 몸을 해치고 있었더라 </a:t>
            </a:r>
            <a:r>
              <a:rPr lang="en-US" altLang="ko-KR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(</a:t>
            </a:r>
            <a:r>
              <a:rPr lang="ko-KR" altLang="en-US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막</a:t>
            </a:r>
            <a:r>
              <a:rPr lang="en-US" altLang="ko-KR" sz="2000" b="1" i="0" kern="1200" dirty="0">
                <a:solidFill>
                  <a:schemeClr val="dk1"/>
                </a:solidFill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5:1-5) </a:t>
            </a:r>
            <a:endParaRPr lang="ko-KR" altLang="en-US" sz="2000" b="1" i="0" kern="1200" dirty="0">
              <a:solidFill>
                <a:schemeClr val="dk1"/>
              </a:solidFill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8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6200"/>
            <a:ext cx="10701130" cy="5879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tabLst>
                <a:tab pos="3319463" algn="l"/>
              </a:tabLst>
            </a:pP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이야기꾼 마가 </a:t>
            </a:r>
            <a:r>
              <a:rPr lang="en-US" altLang="ko-KR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endParaRPr lang="ko-KR" altLang="en-US" sz="44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8" y="1012634"/>
            <a:ext cx="10701129" cy="728887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4000" b="1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마가의</a:t>
            </a:r>
            <a:r>
              <a:rPr lang="ko-KR" altLang="en-US" sz="4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샌드위치 </a:t>
            </a:r>
            <a:r>
              <a:rPr lang="en-US" altLang="ko-KR" sz="40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en-US" altLang="ko-KR" sz="4000" b="1" dirty="0">
                <a:solidFill>
                  <a:schemeClr val="bg1"/>
                </a:solidFill>
                <a:ea typeface="HY나무B" panose="02030600000101010101" pitchFamily="18" charset="-127"/>
              </a:rPr>
              <a:t>Marcus </a:t>
            </a:r>
            <a:r>
              <a:rPr lang="en-US" altLang="ko-KR" sz="3600" b="1" dirty="0">
                <a:solidFill>
                  <a:schemeClr val="bg1"/>
                </a:solidFill>
                <a:ea typeface="HY나무B" panose="02030600000101010101" pitchFamily="18" charset="-127"/>
              </a:rPr>
              <a:t>S</a:t>
            </a:r>
            <a:r>
              <a:rPr lang="en-US" altLang="ko-KR" sz="3600" b="1" i="0" dirty="0">
                <a:solidFill>
                  <a:schemeClr val="bg1"/>
                </a:solidFill>
                <a:effectLst/>
              </a:rPr>
              <a:t>andwich) </a:t>
            </a:r>
            <a:endParaRPr lang="en-US" altLang="ko-KR" sz="4000" b="1" dirty="0">
              <a:solidFill>
                <a:schemeClr val="bg1"/>
              </a:solidFill>
              <a:ea typeface="HY나무B" panose="02030600000101010101" pitchFamily="18" charset="-127"/>
            </a:endParaRP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7612541F-639C-41FD-A389-5EB6A0CA03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6833592"/>
              </p:ext>
            </p:extLst>
          </p:nvPr>
        </p:nvGraphicFramePr>
        <p:xfrm>
          <a:off x="1016553" y="1928566"/>
          <a:ext cx="10893975" cy="38414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60127">
                  <a:extLst>
                    <a:ext uri="{9D8B030D-6E8A-4147-A177-3AD203B41FA5}">
                      <a16:colId xmlns:a16="http://schemas.microsoft.com/office/drawing/2014/main" val="1812985515"/>
                    </a:ext>
                  </a:extLst>
                </a:gridCol>
                <a:gridCol w="5433848">
                  <a:extLst>
                    <a:ext uri="{9D8B030D-6E8A-4147-A177-3AD203B41FA5}">
                      <a16:colId xmlns:a16="http://schemas.microsoft.com/office/drawing/2014/main" val="574659993"/>
                    </a:ext>
                  </a:extLst>
                </a:gridCol>
              </a:tblGrid>
              <a:tr h="1461478">
                <a:tc>
                  <a:txBody>
                    <a:bodyPr/>
                    <a:lstStyle/>
                    <a:p>
                      <a:pPr latinLnBrk="1"/>
                      <a:endParaRPr lang="en-US" altLang="ko-K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03863"/>
                  </a:ext>
                </a:extLst>
              </a:tr>
              <a:tr h="12350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669262"/>
                  </a:ext>
                </a:extLst>
              </a:tr>
              <a:tr h="1144985">
                <a:tc>
                  <a:txBody>
                    <a:bodyPr/>
                    <a:lstStyle/>
                    <a:p>
                      <a:pPr algn="ctr" latinLnBrk="1"/>
                      <a:endParaRPr lang="en-US" altLang="ko-K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28570"/>
                  </a:ext>
                </a:extLst>
              </a:tr>
            </a:tbl>
          </a:graphicData>
        </a:graphic>
      </p:graphicFrame>
      <p:pic>
        <p:nvPicPr>
          <p:cNvPr id="3074" name="Picture 2" descr="Black key icon - Free black key icons">
            <a:extLst>
              <a:ext uri="{FF2B5EF4-FFF2-40B4-BE49-F238E27FC236}">
                <a16:creationId xmlns:a16="http://schemas.microsoft.com/office/drawing/2014/main" id="{2081C685-C6BB-4746-8792-FC899FD0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8" y="3538699"/>
            <a:ext cx="1143727" cy="100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9BED6A-966A-418F-B461-D23CC3E7EB1F}"/>
              </a:ext>
            </a:extLst>
          </p:cNvPr>
          <p:cNvSpPr txBox="1"/>
          <p:nvPr/>
        </p:nvSpPr>
        <p:spPr>
          <a:xfrm>
            <a:off x="1629103" y="2128889"/>
            <a:ext cx="473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죽어가는 딸을 고쳐 달라는 </a:t>
            </a:r>
            <a:endParaRPr lang="en-US" altLang="ko-KR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atinLnBrk="1"/>
            <a:r>
              <a:rPr lang="ko-KR" altLang="en-US" sz="24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회당장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 야이로의 집으로 가심</a:t>
            </a:r>
            <a:endParaRPr lang="en-US" altLang="ko-KR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atinLnBrk="1"/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막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5:21-24) 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22D78-AA4E-4440-A98F-0CBCF1FC1507}"/>
              </a:ext>
            </a:extLst>
          </p:cNvPr>
          <p:cNvSpPr txBox="1"/>
          <p:nvPr/>
        </p:nvSpPr>
        <p:spPr>
          <a:xfrm>
            <a:off x="1665889" y="3747307"/>
            <a:ext cx="465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혈루증</a:t>
            </a:r>
            <a:r>
              <a:rPr lang="ko-KR" altLang="en-US" sz="32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앓는 여인 </a:t>
            </a:r>
            <a:r>
              <a:rPr lang="en-US" altLang="ko-KR" sz="32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(25- 34</a:t>
            </a:r>
            <a:r>
              <a:rPr lang="ko-KR" altLang="en-US" sz="32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절</a:t>
            </a:r>
            <a:r>
              <a:rPr lang="en-US" altLang="ko-KR" sz="32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endParaRPr lang="ko-KR" altLang="en-US" sz="3200" b="1" dirty="0">
              <a:solidFill>
                <a:srgbClr val="7030A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D2522-78A2-4F42-ABF9-CB1A162CB083}"/>
              </a:ext>
            </a:extLst>
          </p:cNvPr>
          <p:cNvSpPr txBox="1"/>
          <p:nvPr/>
        </p:nvSpPr>
        <p:spPr>
          <a:xfrm>
            <a:off x="6658142" y="2080754"/>
            <a:ext cx="539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누룩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떡 </a:t>
            </a:r>
            <a:endParaRPr lang="en-US" altLang="ko-KR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예수님 말씀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누구신지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algn="ctr"/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깨닫지 못하는 제자들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(8:14-21)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9C4CC4-9348-4D51-877B-F12E965413D8}"/>
              </a:ext>
            </a:extLst>
          </p:cNvPr>
          <p:cNvSpPr txBox="1"/>
          <p:nvPr/>
        </p:nvSpPr>
        <p:spPr>
          <a:xfrm>
            <a:off x="6694937" y="3654156"/>
            <a:ext cx="525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b="1" dirty="0" err="1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뱃세다</a:t>
            </a:r>
            <a:r>
              <a:rPr lang="ko-KR" altLang="en-US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맹인의 눈을 두 번 안수하셔서 뜨게 하심</a:t>
            </a:r>
            <a:r>
              <a:rPr lang="en-US" altLang="ko-KR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</a:t>
            </a:r>
            <a:r>
              <a:rPr lang="ko-KR" altLang="en-US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나무 </a:t>
            </a:r>
            <a:r>
              <a:rPr lang="en-US" altLang="ko-KR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</a:t>
            </a:r>
            <a:r>
              <a:rPr lang="ko-KR" altLang="en-US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사람 </a:t>
            </a:r>
            <a:r>
              <a:rPr lang="en-US" altLang="ko-KR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(22-</a:t>
            </a:r>
            <a:r>
              <a:rPr lang="ko-KR" altLang="en-US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400" b="1" dirty="0">
                <a:solidFill>
                  <a:srgbClr val="7030A0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25)</a:t>
            </a:r>
            <a:endParaRPr lang="ko-KR" altLang="en-US" sz="2400" b="1" dirty="0">
              <a:solidFill>
                <a:srgbClr val="7030A0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08CC3-A2E0-449E-B0D6-7802B9C35E19}"/>
              </a:ext>
            </a:extLst>
          </p:cNvPr>
          <p:cNvSpPr txBox="1"/>
          <p:nvPr/>
        </p:nvSpPr>
        <p:spPr>
          <a:xfrm>
            <a:off x="6874333" y="4824386"/>
            <a:ext cx="4893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“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너희는 나를 </a:t>
            </a:r>
            <a:r>
              <a:rPr lang="ko-KR" altLang="en-US" sz="24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누구라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 하느냐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?”</a:t>
            </a:r>
          </a:p>
          <a:p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 “</a:t>
            </a:r>
            <a:r>
              <a:rPr lang="ko-KR" altLang="en-US" sz="2400" b="1" i="0" dirty="0">
                <a:solidFill>
                  <a:srgbClr val="202020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주는 </a:t>
            </a:r>
            <a:r>
              <a:rPr lang="ko-KR" altLang="en-US" sz="2400" b="1" i="0" u="none" strike="noStrike" dirty="0" err="1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그리스도</a:t>
            </a:r>
            <a:r>
              <a:rPr lang="ko-KR" altLang="en-US" sz="2400" b="1" i="0" dirty="0" err="1">
                <a:solidFill>
                  <a:srgbClr val="202020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시니이다</a:t>
            </a:r>
            <a:r>
              <a:rPr lang="en-US" altLang="ko-KR" sz="2400" b="1" i="0" dirty="0">
                <a:solidFill>
                  <a:srgbClr val="202020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”(25-29) </a:t>
            </a:r>
            <a:endParaRPr lang="en-US" altLang="ko-KR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F0EBE-8D97-4955-8280-7966E2B3DD9A}"/>
              </a:ext>
            </a:extLst>
          </p:cNvPr>
          <p:cNvSpPr txBox="1"/>
          <p:nvPr/>
        </p:nvSpPr>
        <p:spPr>
          <a:xfrm>
            <a:off x="1629103" y="4824386"/>
            <a:ext cx="3892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죽은 야이로의 딸을 살리심 </a:t>
            </a:r>
            <a:endParaRPr lang="en-US" altLang="ko-KR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latinLnBrk="1"/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(35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절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-43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절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91513-459F-44A2-804F-61A13B1A06E8}"/>
              </a:ext>
            </a:extLst>
          </p:cNvPr>
          <p:cNvSpPr txBox="1"/>
          <p:nvPr/>
        </p:nvSpPr>
        <p:spPr>
          <a:xfrm>
            <a:off x="189410" y="344963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해석의 열쇠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790AA-4906-4D3B-BF8F-95C6ED243573}"/>
              </a:ext>
            </a:extLst>
          </p:cNvPr>
          <p:cNvSpPr txBox="1"/>
          <p:nvPr/>
        </p:nvSpPr>
        <p:spPr>
          <a:xfrm>
            <a:off x="1016553" y="5842428"/>
            <a:ext cx="10696967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성전과 무화과나무</a:t>
            </a:r>
            <a:r>
              <a:rPr lang="en-US" altLang="ko-KR" sz="2000" dirty="0"/>
              <a:t>(11:12-21)</a:t>
            </a:r>
            <a:r>
              <a:rPr lang="ko-KR" altLang="en-US" sz="2000" dirty="0"/>
              <a:t>등 </a:t>
            </a:r>
            <a:r>
              <a:rPr lang="en-US" altLang="ko-KR" sz="2000" dirty="0"/>
              <a:t>9</a:t>
            </a:r>
            <a:r>
              <a:rPr lang="ko-KR" altLang="en-US" sz="2000" dirty="0"/>
              <a:t>군데</a:t>
            </a:r>
            <a:r>
              <a:rPr lang="en-US" altLang="ko-KR" dirty="0"/>
              <a:t>(3:20-35, 4:1-20, 6:7-30, 14:1-11, 14:17-31, 14:53-72, 15:40-16:8)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406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3" grpId="0"/>
      <p:bldP spid="14" grpId="0"/>
      <p:bldP spid="16" grpId="0"/>
      <p:bldP spid="18" grpId="0"/>
      <p:bldP spid="19" grpId="0"/>
      <p:bldP spid="2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2377"/>
            <a:ext cx="10253870" cy="5428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tabLst>
                <a:tab pos="3319463" algn="l"/>
              </a:tabLst>
            </a:pPr>
            <a:r>
              <a:rPr lang="ko-KR" altLang="en-US" sz="3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이야기꾼 마가 </a:t>
            </a:r>
            <a:r>
              <a:rPr lang="en-US" altLang="ko-KR" sz="3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3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endParaRPr lang="ko-KR" altLang="en-US" sz="48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486" y="924338"/>
            <a:ext cx="10253869" cy="825861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57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아이러니</a:t>
            </a:r>
            <a:r>
              <a:rPr lang="en-US" altLang="ko-KR" sz="4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4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역설</a:t>
            </a:r>
            <a:r>
              <a:rPr lang="en-US" altLang="ko-KR" sz="4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r>
              <a:rPr lang="ko-KR" altLang="en-US" sz="4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3600" b="1" dirty="0" err="1">
                <a:latin typeface="HY나무B" panose="02030600000101010101" pitchFamily="18" charset="-127"/>
                <a:ea typeface="HY나무B" panose="02030600000101010101" pitchFamily="18" charset="-127"/>
              </a:rPr>
              <a:t>예상깨기</a:t>
            </a:r>
            <a:r>
              <a:rPr lang="en-US" altLang="ko-KR" sz="46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-</a:t>
            </a: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종교적</a:t>
            </a:r>
            <a:r>
              <a:rPr lang="en-US" altLang="ko-KR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사회적</a:t>
            </a:r>
            <a:r>
              <a:rPr lang="en-US" altLang="ko-KR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관습적 고정 관념을 파괴하기 위한 도구  </a:t>
            </a:r>
            <a:endParaRPr lang="en-US" altLang="ko-KR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A1906B9B-6195-430F-92FB-1D9FCB1D9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32785"/>
              </p:ext>
            </p:extLst>
          </p:nvPr>
        </p:nvGraphicFramePr>
        <p:xfrm>
          <a:off x="1063487" y="1909224"/>
          <a:ext cx="10257183" cy="45988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59017">
                  <a:extLst>
                    <a:ext uri="{9D8B030D-6E8A-4147-A177-3AD203B41FA5}">
                      <a16:colId xmlns:a16="http://schemas.microsoft.com/office/drawing/2014/main" val="3203671223"/>
                    </a:ext>
                  </a:extLst>
                </a:gridCol>
                <a:gridCol w="5198166">
                  <a:extLst>
                    <a:ext uri="{9D8B030D-6E8A-4147-A177-3AD203B41FA5}">
                      <a16:colId xmlns:a16="http://schemas.microsoft.com/office/drawing/2014/main" val="1288327745"/>
                    </a:ext>
                  </a:extLst>
                </a:gridCol>
              </a:tblGrid>
              <a:tr h="1065357">
                <a:tc>
                  <a:txBody>
                    <a:bodyPr/>
                    <a:lstStyle/>
                    <a:p>
                      <a:pPr latinLnBrk="1"/>
                      <a:endParaRPr lang="en-US" altLang="ko-K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17521"/>
                  </a:ext>
                </a:extLst>
              </a:tr>
              <a:tr h="1065357">
                <a:tc>
                  <a:txBody>
                    <a:bodyPr/>
                    <a:lstStyle/>
                    <a:p>
                      <a:pPr latinLnBrk="1"/>
                      <a:endParaRPr lang="ko-KR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845574"/>
                  </a:ext>
                </a:extLst>
              </a:tr>
              <a:tr h="1234060">
                <a:tc>
                  <a:txBody>
                    <a:bodyPr/>
                    <a:lstStyle/>
                    <a:p>
                      <a:pPr latinLnBrk="1"/>
                      <a:endParaRPr lang="ko-KR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497331"/>
                  </a:ext>
                </a:extLst>
              </a:tr>
              <a:tr h="1234060">
                <a:tc>
                  <a:txBody>
                    <a:bodyPr/>
                    <a:lstStyle/>
                    <a:p>
                      <a:pPr latinLnBrk="1"/>
                      <a:endParaRPr lang="ko-KR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71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27CBD7-D028-4BEF-81B1-6AFEC9EBF6F9}"/>
              </a:ext>
            </a:extLst>
          </p:cNvPr>
          <p:cNvSpPr txBox="1"/>
          <p:nvPr/>
        </p:nvSpPr>
        <p:spPr>
          <a:xfrm>
            <a:off x="6530008" y="2146852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귀신들은 예수님을 정확하게 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1A599-4056-4A44-8F92-190DD50BEB6B}"/>
              </a:ext>
            </a:extLst>
          </p:cNvPr>
          <p:cNvSpPr txBox="1"/>
          <p:nvPr/>
        </p:nvSpPr>
        <p:spPr>
          <a:xfrm>
            <a:off x="1195834" y="2146852"/>
            <a:ext cx="494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가족들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제자들은 예수님을 오해함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5598A-C027-4C3A-AAEE-3A8EF1165573}"/>
              </a:ext>
            </a:extLst>
          </p:cNvPr>
          <p:cNvSpPr txBox="1"/>
          <p:nvPr/>
        </p:nvSpPr>
        <p:spPr>
          <a:xfrm>
            <a:off x="1162705" y="3087518"/>
            <a:ext cx="526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바리새인들과 서기관들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종교지도자</a:t>
            </a:r>
            <a:r>
              <a:rPr lang="en-US" altLang="ko-KR" sz="2400" b="1" dirty="0"/>
              <a:t>)</a:t>
            </a:r>
          </a:p>
          <a:p>
            <a:r>
              <a:rPr lang="ko-KR" altLang="en-US" sz="2400" b="1" dirty="0"/>
              <a:t>은 예수님과 싸우고 책망 받음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DB964-D9D4-46DE-9D6E-DFC57862E56F}"/>
              </a:ext>
            </a:extLst>
          </p:cNvPr>
          <p:cNvSpPr txBox="1"/>
          <p:nvPr/>
        </p:nvSpPr>
        <p:spPr>
          <a:xfrm>
            <a:off x="1272207" y="4221490"/>
            <a:ext cx="47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가족들과 제자들은 예수님께 점차적으로 반응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7442C-1255-4602-BF5C-35E27AD95C5E}"/>
              </a:ext>
            </a:extLst>
          </p:cNvPr>
          <p:cNvSpPr txBox="1"/>
          <p:nvPr/>
        </p:nvSpPr>
        <p:spPr>
          <a:xfrm>
            <a:off x="1272208" y="5421695"/>
            <a:ext cx="47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유대 정통 지도자들은 하나님의 아들을 십자가에 못박음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06F78-B763-4D26-B61D-1AB2AD0692E9}"/>
              </a:ext>
            </a:extLst>
          </p:cNvPr>
          <p:cNvSpPr txBox="1"/>
          <p:nvPr/>
        </p:nvSpPr>
        <p:spPr>
          <a:xfrm>
            <a:off x="6430788" y="3087518"/>
            <a:ext cx="479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이름 없는 이방인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수로보니게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여인은 칭찬을 받음 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(7:29) 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A0031-4EFC-4660-84AE-04952D0EC004}"/>
              </a:ext>
            </a:extLst>
          </p:cNvPr>
          <p:cNvSpPr txBox="1"/>
          <p:nvPr/>
        </p:nvSpPr>
        <p:spPr>
          <a:xfrm>
            <a:off x="6430788" y="4313821"/>
            <a:ext cx="469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맹인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바디메오는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예수님께 즉각적으로 반응함 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(10:46-52) 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F31A8-3E20-4F0F-AE50-E773AA6AA81E}"/>
              </a:ext>
            </a:extLst>
          </p:cNvPr>
          <p:cNvSpPr txBox="1"/>
          <p:nvPr/>
        </p:nvSpPr>
        <p:spPr>
          <a:xfrm>
            <a:off x="6430788" y="5405028"/>
            <a:ext cx="438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이방인 백부장은 십자가를 보고 하나님의 아들이심을 깨달음 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(16:39) 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/>
      <p:bldP spid="11" grpId="0"/>
      <p:bldP spid="5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27" y="218809"/>
            <a:ext cx="10253870" cy="49052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tabLst>
                <a:tab pos="3319463" algn="l"/>
              </a:tabLst>
            </a:pP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이야기꾼 마가 </a:t>
            </a:r>
            <a:r>
              <a:rPr lang="en-US" altLang="ko-KR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endParaRPr lang="ko-KR" altLang="en-US" sz="44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236" y="770639"/>
            <a:ext cx="5557981" cy="705678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4000" b="1" dirty="0"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sz="4000" b="1" dirty="0">
                <a:latin typeface="HY강B" panose="02030600000101010101" pitchFamily="18" charset="-127"/>
                <a:ea typeface="HY강B" panose="02030600000101010101" pitchFamily="18" charset="-127"/>
              </a:rPr>
              <a:t>막의 드라마 </a:t>
            </a:r>
            <a:endParaRPr lang="en-US" altLang="ko-KR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두루마리 모양: 가로로 말림 1">
            <a:extLst>
              <a:ext uri="{FF2B5EF4-FFF2-40B4-BE49-F238E27FC236}">
                <a16:creationId xmlns:a16="http://schemas.microsoft.com/office/drawing/2014/main" id="{5648E4CC-60CF-499B-B8D9-F39FA6F0FDC3}"/>
              </a:ext>
            </a:extLst>
          </p:cNvPr>
          <p:cNvSpPr/>
          <p:nvPr/>
        </p:nvSpPr>
        <p:spPr>
          <a:xfrm>
            <a:off x="935606" y="2279210"/>
            <a:ext cx="3692220" cy="459575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4000" b="1" dirty="0"/>
          </a:p>
          <a:p>
            <a:pPr algn="ctr"/>
            <a:endParaRPr lang="ko-KR" altLang="en-US" dirty="0"/>
          </a:p>
        </p:txBody>
      </p:sp>
      <p:sp>
        <p:nvSpPr>
          <p:cNvPr id="8" name="두루마리 모양: 가로로 말림 7">
            <a:extLst>
              <a:ext uri="{FF2B5EF4-FFF2-40B4-BE49-F238E27FC236}">
                <a16:creationId xmlns:a16="http://schemas.microsoft.com/office/drawing/2014/main" id="{9CAFC8B0-8BD6-43D9-9B0D-59FACC939E75}"/>
              </a:ext>
            </a:extLst>
          </p:cNvPr>
          <p:cNvSpPr/>
          <p:nvPr/>
        </p:nvSpPr>
        <p:spPr>
          <a:xfrm>
            <a:off x="4627825" y="1431234"/>
            <a:ext cx="3739737" cy="533731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/>
          </a:p>
        </p:txBody>
      </p:sp>
      <p:sp>
        <p:nvSpPr>
          <p:cNvPr id="9" name="두루마리 모양: 가로로 말림 8">
            <a:extLst>
              <a:ext uri="{FF2B5EF4-FFF2-40B4-BE49-F238E27FC236}">
                <a16:creationId xmlns:a16="http://schemas.microsoft.com/office/drawing/2014/main" id="{772A0891-4D59-47C5-AC1C-7392293566A6}"/>
              </a:ext>
            </a:extLst>
          </p:cNvPr>
          <p:cNvSpPr/>
          <p:nvPr/>
        </p:nvSpPr>
        <p:spPr>
          <a:xfrm>
            <a:off x="8367564" y="815752"/>
            <a:ext cx="3593889" cy="5952796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7CD8C-5892-4951-8416-5F238263081C}"/>
              </a:ext>
            </a:extLst>
          </p:cNvPr>
          <p:cNvSpPr txBox="1"/>
          <p:nvPr/>
        </p:nvSpPr>
        <p:spPr>
          <a:xfrm>
            <a:off x="1216216" y="2781213"/>
            <a:ext cx="2909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막</a:t>
            </a:r>
            <a:endParaRPr lang="en-US" altLang="ko-KR" sz="3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(1:1~8:21) 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</a:p>
          <a:p>
            <a:pPr algn="ctr"/>
            <a:endParaRPr lang="ko-KR" altLang="en-US" sz="3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B96FB-4A45-4E0C-B123-F5D5A92DEE33}"/>
              </a:ext>
            </a:extLst>
          </p:cNvPr>
          <p:cNvSpPr txBox="1"/>
          <p:nvPr/>
        </p:nvSpPr>
        <p:spPr>
          <a:xfrm>
            <a:off x="5376653" y="1963154"/>
            <a:ext cx="2214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막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(8:22-10:52)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9E9E0-523F-4BDA-8E7D-D6641A419E0C}"/>
              </a:ext>
            </a:extLst>
          </p:cNvPr>
          <p:cNvSpPr txBox="1"/>
          <p:nvPr/>
        </p:nvSpPr>
        <p:spPr>
          <a:xfrm>
            <a:off x="9239854" y="1517857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막</a:t>
            </a: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(11:1~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끝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48818-8461-4223-8607-2FE2D37DC994}"/>
              </a:ext>
            </a:extLst>
          </p:cNvPr>
          <p:cNvSpPr txBox="1"/>
          <p:nvPr/>
        </p:nvSpPr>
        <p:spPr>
          <a:xfrm>
            <a:off x="1101236" y="3930755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이방의 갈릴리</a:t>
            </a:r>
            <a:endParaRPr lang="en-US" altLang="ko-KR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A8516-7B94-4179-837C-6598D987A2B4}"/>
              </a:ext>
            </a:extLst>
          </p:cNvPr>
          <p:cNvSpPr txBox="1"/>
          <p:nvPr/>
        </p:nvSpPr>
        <p:spPr>
          <a:xfrm>
            <a:off x="5003206" y="2887975"/>
            <a:ext cx="29889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예루살렘 가는 길</a:t>
            </a:r>
            <a:endParaRPr lang="en-US" altLang="ko-KR" sz="28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28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십자가로 가는 길</a:t>
            </a:r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8AD09-D96A-4AA2-AFBD-9DAA5BBA6E1D}"/>
              </a:ext>
            </a:extLst>
          </p:cNvPr>
          <p:cNvSpPr txBox="1"/>
          <p:nvPr/>
        </p:nvSpPr>
        <p:spPr>
          <a:xfrm>
            <a:off x="8935605" y="2908145"/>
            <a:ext cx="23207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예루살렘 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십자가</a:t>
            </a:r>
          </a:p>
          <a:p>
            <a:endParaRPr lang="ko-KR" altLang="en-US" dirty="0"/>
          </a:p>
        </p:txBody>
      </p:sp>
      <p:sp>
        <p:nvSpPr>
          <p:cNvPr id="17" name="두루마리 모양: 가로로 말림 16">
            <a:extLst>
              <a:ext uri="{FF2B5EF4-FFF2-40B4-BE49-F238E27FC236}">
                <a16:creationId xmlns:a16="http://schemas.microsoft.com/office/drawing/2014/main" id="{CB2F8FF0-0254-4619-AAF4-59EA6DD7B44B}"/>
              </a:ext>
            </a:extLst>
          </p:cNvPr>
          <p:cNvSpPr/>
          <p:nvPr/>
        </p:nvSpPr>
        <p:spPr>
          <a:xfrm>
            <a:off x="576469" y="1431234"/>
            <a:ext cx="3899065" cy="145674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서막</a:t>
            </a:r>
            <a:r>
              <a:rPr lang="ko-KR" altLang="en-US" b="1" dirty="0"/>
              <a:t> </a:t>
            </a:r>
            <a:endParaRPr lang="en-US" altLang="ko-KR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1600" dirty="0"/>
              <a:t>(1:1-1:13)</a:t>
            </a:r>
            <a:r>
              <a:rPr lang="ko-KR" altLang="en-US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제목</a:t>
            </a:r>
            <a:r>
              <a:rPr lang="en-US" altLang="ko-KR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배경</a:t>
            </a:r>
            <a:r>
              <a:rPr lang="en-US" altLang="ko-KR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등장인물</a:t>
            </a:r>
            <a:endParaRPr lang="en-US" altLang="ko-KR" sz="1600" dirty="0"/>
          </a:p>
          <a:p>
            <a:pPr algn="ctr"/>
            <a:r>
              <a:rPr lang="en-US" altLang="ko-KR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하나님의 아들 </a:t>
            </a:r>
            <a:r>
              <a:rPr lang="ko-KR" altLang="en-US" b="1" i="0" u="none" strike="noStrike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예수</a:t>
            </a:r>
            <a:r>
              <a:rPr lang="ko-KR" altLang="en-US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b="1" i="0" u="none" strike="noStrike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그리스도</a:t>
            </a:r>
            <a:r>
              <a:rPr lang="ko-KR" altLang="en-US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의 복음의 시작</a:t>
            </a:r>
            <a:r>
              <a:rPr lang="en-US" altLang="ko-KR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endParaRPr lang="ko-KR" altLang="en-US" b="1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87683-404A-4727-909D-8193CA0F3BD4}"/>
              </a:ext>
            </a:extLst>
          </p:cNvPr>
          <p:cNvSpPr txBox="1"/>
          <p:nvPr/>
        </p:nvSpPr>
        <p:spPr>
          <a:xfrm>
            <a:off x="4627826" y="3930755"/>
            <a:ext cx="3739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주는 </a:t>
            </a:r>
            <a:r>
              <a:rPr lang="ko-KR" altLang="en-US" b="1" i="0" u="none" strike="noStrike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그리스도</a:t>
            </a:r>
            <a:r>
              <a:rPr lang="ko-KR" altLang="en-US" b="1" i="0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시니이다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</a:p>
          <a:p>
            <a:pPr algn="ctr"/>
            <a:endParaRPr lang="en-US" altLang="ko-KR" b="1" i="0" dirty="0"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죽임을 당하고 사흘 만에 살아나야 할 것을 비로소 그들에게 </a:t>
            </a:r>
            <a:r>
              <a:rPr lang="ko-KR" altLang="en-US" b="1" i="0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가르치시되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</a:p>
          <a:p>
            <a:pPr algn="ctr"/>
            <a:endParaRPr lang="en-US" altLang="ko-KR" b="1" i="0" dirty="0"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자기 십자가를 지고 나를 따를 </a:t>
            </a:r>
            <a:r>
              <a:rPr lang="ko-KR" altLang="en-US" b="1" i="0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것이니라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endParaRPr lang="ko-KR" altLang="en-US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EB5D3B-946E-49C6-A728-2D4595518171}"/>
              </a:ext>
            </a:extLst>
          </p:cNvPr>
          <p:cNvSpPr txBox="1"/>
          <p:nvPr/>
        </p:nvSpPr>
        <p:spPr>
          <a:xfrm>
            <a:off x="8796130" y="4577086"/>
            <a:ext cx="316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sz="20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이 사람은 진실로 하나님의 </a:t>
            </a:r>
            <a:r>
              <a:rPr lang="ko-KR" altLang="en-US" sz="2000" b="1" i="0" dirty="0" err="1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아들이었도다</a:t>
            </a:r>
            <a:r>
              <a:rPr lang="en-US" altLang="ko-KR" sz="20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 </a:t>
            </a:r>
            <a:endParaRPr lang="ko-KR" altLang="en-US" sz="2000" b="1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05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  <p:bldP spid="8" grpId="0" animBg="1"/>
      <p:bldP spid="9" grpId="0" animBg="1"/>
      <p:bldP spid="5" grpId="0"/>
      <p:bldP spid="12" grpId="0"/>
      <p:bldP spid="14" grpId="0"/>
      <p:bldP spid="10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68DBC7-D2C9-4280-998D-E1F06BDC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07" y="541809"/>
            <a:ext cx="4603642" cy="85113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b="1" dirty="0"/>
              <a:t>마가복음 지도</a:t>
            </a:r>
          </a:p>
        </p:txBody>
      </p:sp>
      <p:pic>
        <p:nvPicPr>
          <p:cNvPr id="1026" name="Picture 2" descr="마가복음의 배경과 무대">
            <a:extLst>
              <a:ext uri="{FF2B5EF4-FFF2-40B4-BE49-F238E27FC236}">
                <a16:creationId xmlns:a16="http://schemas.microsoft.com/office/drawing/2014/main" id="{289D339D-52B6-4B22-A7E0-A015401F0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" y="529322"/>
            <a:ext cx="5431903" cy="57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cient Fisherman&amp;#39;s boat | Bein Harim Tours">
            <a:extLst>
              <a:ext uri="{FF2B5EF4-FFF2-40B4-BE49-F238E27FC236}">
                <a16:creationId xmlns:a16="http://schemas.microsoft.com/office/drawing/2014/main" id="{C838CCC0-946A-4D86-BAC3-C343BD03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7" y="2117033"/>
            <a:ext cx="5956025" cy="397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E75467-9485-48E4-88F8-EB034079C5B7}"/>
              </a:ext>
            </a:extLst>
          </p:cNvPr>
          <p:cNvSpPr txBox="1"/>
          <p:nvPr/>
        </p:nvSpPr>
        <p:spPr>
          <a:xfrm>
            <a:off x="5996607" y="1716923"/>
            <a:ext cx="1636987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수평선M" panose="02030600000101010101" pitchFamily="18" charset="-127"/>
                <a:ea typeface="HY수평선M" panose="02030600000101010101" pitchFamily="18" charset="-127"/>
              </a:rPr>
              <a:t>갈릴리 호수 </a:t>
            </a:r>
          </a:p>
        </p:txBody>
      </p:sp>
    </p:spTree>
    <p:extLst>
      <p:ext uri="{BB962C8B-B14F-4D97-AF65-F5344CB8AC3E}">
        <p14:creationId xmlns:p14="http://schemas.microsoft.com/office/powerpoint/2010/main" val="171475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801</TotalTime>
  <Words>1108</Words>
  <Application>Microsoft Office PowerPoint</Application>
  <PresentationFormat>와이드스크린</PresentationFormat>
  <Paragraphs>149</Paragraphs>
  <Slides>14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32" baseType="lpstr">
      <vt:lpstr>HY강B</vt:lpstr>
      <vt:lpstr>HY강M</vt:lpstr>
      <vt:lpstr>HY견고딕</vt:lpstr>
      <vt:lpstr>HY나무B</vt:lpstr>
      <vt:lpstr>HY수평선M</vt:lpstr>
      <vt:lpstr>HY울릉도B</vt:lpstr>
      <vt:lpstr>굴림,seoul,helvetica</vt:lpstr>
      <vt:lpstr>맑은 고딕</vt:lpstr>
      <vt:lpstr>바탕</vt:lpstr>
      <vt:lpstr>한컴바탕확장</vt:lpstr>
      <vt:lpstr>휴먼모음T</vt:lpstr>
      <vt:lpstr>휴먼아미체</vt:lpstr>
      <vt:lpstr>휴먼옛체</vt:lpstr>
      <vt:lpstr>휴먼편지체</vt:lpstr>
      <vt:lpstr>Rockwell</vt:lpstr>
      <vt:lpstr>Rockwell Condensed</vt:lpstr>
      <vt:lpstr>Wingdings</vt:lpstr>
      <vt:lpstr>목판</vt:lpstr>
      <vt:lpstr>마가복음 서론</vt:lpstr>
      <vt:lpstr>저자, 시기, 장소, 독자, 메시지 </vt:lpstr>
      <vt:lpstr>마가(로마식 이름) 요한(유대식 이름)    </vt:lpstr>
      <vt:lpstr>마가복음의 특징(저자의 의도-해석)     </vt:lpstr>
      <vt:lpstr>이야기꾼 마가    </vt:lpstr>
      <vt:lpstr>이야기꾼 마가    </vt:lpstr>
      <vt:lpstr>이야기꾼 마가    </vt:lpstr>
      <vt:lpstr>이야기꾼 마가    </vt:lpstr>
      <vt:lpstr>마가복음 지도</vt:lpstr>
      <vt:lpstr> 누구든지  나를 따라오려거든  자기를 부인하고  자기 십자가를 지고  나를 따를 것이니라 누구든지  자기 목숨을 구원하고자 하면  잃을 것이요  누구든지 나와 복음을 위하여  자기 목숨을 잃으면 구원하리라 (막8:34-35)  </vt:lpstr>
      <vt:lpstr>마가복음 교사 </vt:lpstr>
      <vt:lpstr>PowerPoint 프레젠테이션</vt:lpstr>
      <vt:lpstr>마가복음 1장 </vt:lpstr>
      <vt:lpstr>침묵 명령의 의미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마가복음</dc:title>
  <dc:creator>Kim Dongjin</dc:creator>
  <cp:lastModifiedBy>Kim Dongjin</cp:lastModifiedBy>
  <cp:revision>33</cp:revision>
  <cp:lastPrinted>2021-12-06T13:01:45Z</cp:lastPrinted>
  <dcterms:created xsi:type="dcterms:W3CDTF">2021-12-05T05:37:24Z</dcterms:created>
  <dcterms:modified xsi:type="dcterms:W3CDTF">2021-12-08T12:14:32Z</dcterms:modified>
</cp:coreProperties>
</file>